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1"/>
    <p:sldMasterId id="2147483710" r:id="rId2"/>
    <p:sldMasterId id="2147483720" r:id="rId3"/>
    <p:sldMasterId id="2147483654" r:id="rId4"/>
  </p:sldMasterIdLst>
  <p:notesMasterIdLst>
    <p:notesMasterId r:id="rId11"/>
  </p:notesMasterIdLst>
  <p:handoutMasterIdLst>
    <p:handoutMasterId r:id="rId12"/>
  </p:handoutMasterIdLst>
  <p:sldIdLst>
    <p:sldId id="256" r:id="rId5"/>
    <p:sldId id="298" r:id="rId6"/>
    <p:sldId id="299" r:id="rId7"/>
    <p:sldId id="287" r:id="rId8"/>
    <p:sldId id="301" r:id="rId9"/>
    <p:sldId id="302" r:id="rId10"/>
  </p:sldIdLst>
  <p:sldSz cx="12192000" cy="6858000"/>
  <p:notesSz cx="6805613" cy="9939338"/>
  <p:defaultTextStyle>
    <a:defPPr>
      <a:defRPr lang="en-US"/>
    </a:defPPr>
    <a:lvl1pPr algn="ctr" rtl="0" fontAlgn="base">
      <a:spcBef>
        <a:spcPct val="0"/>
      </a:spcBef>
      <a:spcAft>
        <a:spcPct val="0"/>
      </a:spcAft>
      <a:defRPr sz="4400" kern="1200">
        <a:solidFill>
          <a:schemeClr val="tx2"/>
        </a:solidFill>
        <a:latin typeface="Arial" charset="0"/>
        <a:ea typeface="+mn-ea"/>
        <a:cs typeface="+mn-cs"/>
      </a:defRPr>
    </a:lvl1pPr>
    <a:lvl2pPr marL="457200" algn="ctr" rtl="0" fontAlgn="base">
      <a:spcBef>
        <a:spcPct val="0"/>
      </a:spcBef>
      <a:spcAft>
        <a:spcPct val="0"/>
      </a:spcAft>
      <a:defRPr sz="4400" kern="1200">
        <a:solidFill>
          <a:schemeClr val="tx2"/>
        </a:solidFill>
        <a:latin typeface="Arial" charset="0"/>
        <a:ea typeface="+mn-ea"/>
        <a:cs typeface="+mn-cs"/>
      </a:defRPr>
    </a:lvl2pPr>
    <a:lvl3pPr marL="914400" algn="ctr" rtl="0" fontAlgn="base">
      <a:spcBef>
        <a:spcPct val="0"/>
      </a:spcBef>
      <a:spcAft>
        <a:spcPct val="0"/>
      </a:spcAft>
      <a:defRPr sz="4400" kern="1200">
        <a:solidFill>
          <a:schemeClr val="tx2"/>
        </a:solidFill>
        <a:latin typeface="Arial" charset="0"/>
        <a:ea typeface="+mn-ea"/>
        <a:cs typeface="+mn-cs"/>
      </a:defRPr>
    </a:lvl3pPr>
    <a:lvl4pPr marL="1371600" algn="ctr" rtl="0" fontAlgn="base">
      <a:spcBef>
        <a:spcPct val="0"/>
      </a:spcBef>
      <a:spcAft>
        <a:spcPct val="0"/>
      </a:spcAft>
      <a:defRPr sz="4400" kern="1200">
        <a:solidFill>
          <a:schemeClr val="tx2"/>
        </a:solidFill>
        <a:latin typeface="Arial" charset="0"/>
        <a:ea typeface="+mn-ea"/>
        <a:cs typeface="+mn-cs"/>
      </a:defRPr>
    </a:lvl4pPr>
    <a:lvl5pPr marL="1828800" algn="ctr" rtl="0" fontAlgn="base">
      <a:spcBef>
        <a:spcPct val="0"/>
      </a:spcBef>
      <a:spcAft>
        <a:spcPct val="0"/>
      </a:spcAft>
      <a:defRPr sz="4400" kern="1200">
        <a:solidFill>
          <a:schemeClr val="tx2"/>
        </a:solidFill>
        <a:latin typeface="Arial" charset="0"/>
        <a:ea typeface="+mn-ea"/>
        <a:cs typeface="+mn-cs"/>
      </a:defRPr>
    </a:lvl5pPr>
    <a:lvl6pPr marL="2286000" algn="l" defTabSz="914400" rtl="0" eaLnBrk="1" latinLnBrk="0" hangingPunct="1">
      <a:defRPr sz="4400" kern="1200">
        <a:solidFill>
          <a:schemeClr val="tx2"/>
        </a:solidFill>
        <a:latin typeface="Arial" charset="0"/>
        <a:ea typeface="+mn-ea"/>
        <a:cs typeface="+mn-cs"/>
      </a:defRPr>
    </a:lvl6pPr>
    <a:lvl7pPr marL="2743200" algn="l" defTabSz="914400" rtl="0" eaLnBrk="1" latinLnBrk="0" hangingPunct="1">
      <a:defRPr sz="4400" kern="1200">
        <a:solidFill>
          <a:schemeClr val="tx2"/>
        </a:solidFill>
        <a:latin typeface="Arial" charset="0"/>
        <a:ea typeface="+mn-ea"/>
        <a:cs typeface="+mn-cs"/>
      </a:defRPr>
    </a:lvl7pPr>
    <a:lvl8pPr marL="3200400" algn="l" defTabSz="914400" rtl="0" eaLnBrk="1" latinLnBrk="0" hangingPunct="1">
      <a:defRPr sz="4400" kern="1200">
        <a:solidFill>
          <a:schemeClr val="tx2"/>
        </a:solidFill>
        <a:latin typeface="Arial" charset="0"/>
        <a:ea typeface="+mn-ea"/>
        <a:cs typeface="+mn-cs"/>
      </a:defRPr>
    </a:lvl8pPr>
    <a:lvl9pPr marL="3657600" algn="l" defTabSz="914400" rtl="0" eaLnBrk="1" latinLnBrk="0" hangingPunct="1">
      <a:defRPr sz="4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C63"/>
    <a:srgbClr val="F26D36"/>
    <a:srgbClr val="713E7E"/>
    <a:srgbClr val="DC006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30" autoAdjust="0"/>
    <p:restoredTop sz="84577" autoAdjust="0"/>
  </p:normalViewPr>
  <p:slideViewPr>
    <p:cSldViewPr>
      <p:cViewPr varScale="1">
        <p:scale>
          <a:sx n="61" d="100"/>
          <a:sy n="61" d="100"/>
        </p:scale>
        <p:origin x="504"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A747B0A3-3E59-4218-A486-B5188B1B20D8}" type="datetimeFigureOut">
              <a:rPr lang="en-GB" smtClean="0"/>
              <a:pPr/>
              <a:t>28/01/2021</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F863E3E0-094D-4E44-B35F-AF2DA0ADD9EE}" type="slidenum">
              <a:rPr lang="en-GB" smtClean="0"/>
              <a:pPr/>
              <a:t>‹#›</a:t>
            </a:fld>
            <a:endParaRPr lang="en-GB"/>
          </a:p>
        </p:txBody>
      </p:sp>
    </p:spTree>
    <p:extLst>
      <p:ext uri="{BB962C8B-B14F-4D97-AF65-F5344CB8AC3E}">
        <p14:creationId xmlns:p14="http://schemas.microsoft.com/office/powerpoint/2010/main" val="309444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9EF36425-D159-4059-851A-A57E03E1F602}" type="datetimeFigureOut">
              <a:rPr lang="en-GB" smtClean="0"/>
              <a:pPr/>
              <a:t>28/01/2021</a:t>
            </a:fld>
            <a:endParaRPr lang="en-GB"/>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7A2A2ADF-B66D-4EEE-9111-3D9A2F0DADF4}" type="slidenum">
              <a:rPr lang="en-GB" smtClean="0"/>
              <a:pPr/>
              <a:t>‹#›</a:t>
            </a:fld>
            <a:endParaRPr lang="en-GB"/>
          </a:p>
        </p:txBody>
      </p:sp>
    </p:spTree>
    <p:extLst>
      <p:ext uri="{BB962C8B-B14F-4D97-AF65-F5344CB8AC3E}">
        <p14:creationId xmlns:p14="http://schemas.microsoft.com/office/powerpoint/2010/main" val="211085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2786D5-BEC2-4DBB-9D87-195C51DD0B2E}" type="slidenum">
              <a:rPr lang="en-GB" altLang="en-US"/>
              <a:pPr>
                <a:defRPr/>
              </a:pPr>
              <a:t>2</a:t>
            </a:fld>
            <a:endParaRPr lang="en-GB" altLang="en-US"/>
          </a:p>
        </p:txBody>
      </p:sp>
    </p:spTree>
    <p:extLst>
      <p:ext uri="{BB962C8B-B14F-4D97-AF65-F5344CB8AC3E}">
        <p14:creationId xmlns:p14="http://schemas.microsoft.com/office/powerpoint/2010/main" val="161231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2786D5-BEC2-4DBB-9D87-195C51DD0B2E}" type="slidenum">
              <a:rPr lang="en-GB" altLang="en-US"/>
              <a:pPr>
                <a:defRPr/>
              </a:pPr>
              <a:t>3</a:t>
            </a:fld>
            <a:endParaRPr lang="en-GB" altLang="en-US"/>
          </a:p>
        </p:txBody>
      </p:sp>
    </p:spTree>
    <p:extLst>
      <p:ext uri="{BB962C8B-B14F-4D97-AF65-F5344CB8AC3E}">
        <p14:creationId xmlns:p14="http://schemas.microsoft.com/office/powerpoint/2010/main" val="113422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2786D5-BEC2-4DBB-9D87-195C51DD0B2E}" type="slidenum">
              <a:rPr lang="en-GB" altLang="en-US"/>
              <a:pPr>
                <a:defRPr/>
              </a:pPr>
              <a:t>5</a:t>
            </a:fld>
            <a:endParaRPr lang="en-GB" altLang="en-US"/>
          </a:p>
        </p:txBody>
      </p:sp>
    </p:spTree>
    <p:extLst>
      <p:ext uri="{BB962C8B-B14F-4D97-AF65-F5344CB8AC3E}">
        <p14:creationId xmlns:p14="http://schemas.microsoft.com/office/powerpoint/2010/main" val="245497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facebook.com/nclcareers/" TargetMode="External"/><Relationship Id="rId2" Type="http://schemas.openxmlformats.org/officeDocument/2006/relationships/hyperlink" Target="https://twitter.com/ncl_careers" TargetMode="External"/><Relationship Id="rId1" Type="http://schemas.openxmlformats.org/officeDocument/2006/relationships/slideMaster" Target="../slideMasters/slideMaster4.xml"/><Relationship Id="rId4" Type="http://schemas.openxmlformats.org/officeDocument/2006/relationships/hyperlink" Target="https://www.instagram.com/ncl_career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C3C6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3979" y="1268760"/>
            <a:ext cx="6336704" cy="2572220"/>
          </a:xfrm>
        </p:spPr>
        <p:txBody>
          <a:bodyPr anchor="b"/>
          <a:lstStyle>
            <a:lvl1pPr algn="l">
              <a:defRPr sz="6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73979" y="3851080"/>
            <a:ext cx="6336704" cy="946072"/>
          </a:xfrm>
        </p:spPr>
        <p:txBody>
          <a:bodyPr/>
          <a:lstStyle>
            <a:lvl1pPr marL="0" indent="0" algn="l">
              <a:buNone/>
              <a:defRPr sz="2000">
                <a:solidFill>
                  <a:schemeClr val="bg1"/>
                </a:solidFill>
              </a:defRPr>
            </a:lvl1pPr>
            <a:lvl2pPr marL="495298" indent="0" algn="ctr">
              <a:buNone/>
              <a:defRPr sz="2167"/>
            </a:lvl2pPr>
            <a:lvl3pPr marL="990595" indent="0" algn="ctr">
              <a:buNone/>
              <a:defRPr sz="1950"/>
            </a:lvl3pPr>
            <a:lvl4pPr marL="1485891" indent="0" algn="ctr">
              <a:buNone/>
              <a:defRPr sz="1733"/>
            </a:lvl4pPr>
            <a:lvl5pPr marL="1981189" indent="0" algn="ctr">
              <a:buNone/>
              <a:defRPr sz="1733"/>
            </a:lvl5pPr>
            <a:lvl6pPr marL="2476486" indent="0" algn="ctr">
              <a:buNone/>
              <a:defRPr sz="1733"/>
            </a:lvl6pPr>
            <a:lvl7pPr marL="2971783" indent="0" algn="ctr">
              <a:buNone/>
              <a:defRPr sz="1733"/>
            </a:lvl7pPr>
            <a:lvl8pPr marL="3467080" indent="0" algn="ctr">
              <a:buNone/>
              <a:defRPr sz="1733"/>
            </a:lvl8pPr>
            <a:lvl9pPr marL="3962377" indent="0" algn="ctr">
              <a:buNone/>
              <a:defRPr sz="1733"/>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2D66AF-FD57-46BB-93C5-02BE03BEB2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5A94DB-80DB-4ACB-A89B-3C418E5360BD}" type="slidenum">
              <a:rPr lang="en-GB" smtClean="0"/>
              <a:t>‹#›</a:t>
            </a:fld>
            <a:endParaRPr lang="en-GB"/>
          </a:p>
        </p:txBody>
      </p:sp>
    </p:spTree>
    <p:extLst>
      <p:ext uri="{BB962C8B-B14F-4D97-AF65-F5344CB8AC3E}">
        <p14:creationId xmlns:p14="http://schemas.microsoft.com/office/powerpoint/2010/main" val="202918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373979" y="3851080"/>
            <a:ext cx="6336704" cy="946072"/>
          </a:xfrm>
        </p:spPr>
        <p:txBody>
          <a:bodyPr/>
          <a:lstStyle>
            <a:lvl1pPr marL="0" indent="0" algn="l">
              <a:buNone/>
              <a:defRPr sz="2000">
                <a:solidFill>
                  <a:schemeClr val="bg1"/>
                </a:solidFill>
              </a:defRPr>
            </a:lvl1pPr>
            <a:lvl2pPr marL="495298" indent="0" algn="ctr">
              <a:buNone/>
              <a:defRPr sz="2167"/>
            </a:lvl2pPr>
            <a:lvl3pPr marL="990595" indent="0" algn="ctr">
              <a:buNone/>
              <a:defRPr sz="1950"/>
            </a:lvl3pPr>
            <a:lvl4pPr marL="1485891" indent="0" algn="ctr">
              <a:buNone/>
              <a:defRPr sz="1733"/>
            </a:lvl4pPr>
            <a:lvl5pPr marL="1981189" indent="0" algn="ctr">
              <a:buNone/>
              <a:defRPr sz="1733"/>
            </a:lvl5pPr>
            <a:lvl6pPr marL="2476486" indent="0" algn="ctr">
              <a:buNone/>
              <a:defRPr sz="1733"/>
            </a:lvl6pPr>
            <a:lvl7pPr marL="2971783" indent="0" algn="ctr">
              <a:buNone/>
              <a:defRPr sz="1733"/>
            </a:lvl7pPr>
            <a:lvl8pPr marL="3467080" indent="0" algn="ctr">
              <a:buNone/>
              <a:defRPr sz="1733"/>
            </a:lvl8pPr>
            <a:lvl9pPr marL="3962377" indent="0" algn="ctr">
              <a:buNone/>
              <a:defRPr sz="1733"/>
            </a:lvl9pPr>
          </a:lstStyle>
          <a:p>
            <a:r>
              <a:rPr lang="en-US" dirty="0"/>
              <a:t>Click to edit Master subtitle style</a:t>
            </a:r>
          </a:p>
        </p:txBody>
      </p:sp>
      <p:sp>
        <p:nvSpPr>
          <p:cNvPr id="16" name="Title 1"/>
          <p:cNvSpPr>
            <a:spLocks noGrp="1"/>
          </p:cNvSpPr>
          <p:nvPr>
            <p:ph type="ctrTitle" hasCustomPrompt="1"/>
          </p:nvPr>
        </p:nvSpPr>
        <p:spPr>
          <a:xfrm>
            <a:off x="373979" y="1268760"/>
            <a:ext cx="6336704" cy="2572220"/>
          </a:xfrm>
        </p:spPr>
        <p:txBody>
          <a:bodyPr anchor="b"/>
          <a:lstStyle>
            <a:lvl1pPr algn="l">
              <a:defRPr sz="6500">
                <a:solidFill>
                  <a:schemeClr val="bg1"/>
                </a:solidFill>
              </a:defRPr>
            </a:lvl1pPr>
          </a:lstStyle>
          <a:p>
            <a:r>
              <a:rPr lang="en-US" dirty="0"/>
              <a:t>Click to edit master </a:t>
            </a:r>
            <a:r>
              <a:rPr lang="en-US"/>
              <a:t>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373979" y="3851080"/>
            <a:ext cx="6336704" cy="946072"/>
          </a:xfrm>
        </p:spPr>
        <p:txBody>
          <a:bodyPr/>
          <a:lstStyle>
            <a:lvl1pPr marL="0" indent="0" algn="l">
              <a:buNone/>
              <a:defRPr sz="2000">
                <a:solidFill>
                  <a:srgbClr val="1C3C63"/>
                </a:solidFill>
              </a:defRPr>
            </a:lvl1pPr>
            <a:lvl2pPr marL="495298" indent="0" algn="ctr">
              <a:buNone/>
              <a:defRPr sz="2167"/>
            </a:lvl2pPr>
            <a:lvl3pPr marL="990595" indent="0" algn="ctr">
              <a:buNone/>
              <a:defRPr sz="1950"/>
            </a:lvl3pPr>
            <a:lvl4pPr marL="1485891" indent="0" algn="ctr">
              <a:buNone/>
              <a:defRPr sz="1733"/>
            </a:lvl4pPr>
            <a:lvl5pPr marL="1981189" indent="0" algn="ctr">
              <a:buNone/>
              <a:defRPr sz="1733"/>
            </a:lvl5pPr>
            <a:lvl6pPr marL="2476486" indent="0" algn="ctr">
              <a:buNone/>
              <a:defRPr sz="1733"/>
            </a:lvl6pPr>
            <a:lvl7pPr marL="2971783" indent="0" algn="ctr">
              <a:buNone/>
              <a:defRPr sz="1733"/>
            </a:lvl7pPr>
            <a:lvl8pPr marL="3467080" indent="0" algn="ctr">
              <a:buNone/>
              <a:defRPr sz="1733"/>
            </a:lvl8pPr>
            <a:lvl9pPr marL="3962377" indent="0" algn="ctr">
              <a:buNone/>
              <a:defRPr sz="1733"/>
            </a:lvl9pPr>
          </a:lstStyle>
          <a:p>
            <a:r>
              <a:rPr lang="en-US" dirty="0"/>
              <a:t>Click to edit Master subtitle style</a:t>
            </a:r>
          </a:p>
        </p:txBody>
      </p:sp>
      <p:sp>
        <p:nvSpPr>
          <p:cNvPr id="16" name="Title 1"/>
          <p:cNvSpPr>
            <a:spLocks noGrp="1"/>
          </p:cNvSpPr>
          <p:nvPr>
            <p:ph type="ctrTitle" hasCustomPrompt="1"/>
          </p:nvPr>
        </p:nvSpPr>
        <p:spPr>
          <a:xfrm>
            <a:off x="373979" y="1268760"/>
            <a:ext cx="6336704" cy="2572220"/>
          </a:xfrm>
        </p:spPr>
        <p:txBody>
          <a:bodyPr anchor="b"/>
          <a:lstStyle>
            <a:lvl1pPr algn="l">
              <a:defRPr sz="6500">
                <a:solidFill>
                  <a:srgbClr val="1C3C63"/>
                </a:solidFil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908810"/>
            <a:ext cx="11377264" cy="3608422"/>
          </a:xfrm>
        </p:spPr>
        <p:txBody>
          <a:bodyPr/>
          <a:lstStyle>
            <a:lvl1pPr>
              <a:defRPr>
                <a:solidFill>
                  <a:srgbClr val="1C3C63"/>
                </a:solidFill>
                <a:latin typeface="Arial" charset="0"/>
                <a:ea typeface="Arial" charset="0"/>
                <a:cs typeface="Arial" charset="0"/>
              </a:defRPr>
            </a:lvl1pPr>
            <a:lvl2pPr>
              <a:buFont typeface="Arial" charset="0"/>
              <a:buChar char="•"/>
              <a:defRPr sz="1600">
                <a:solidFill>
                  <a:srgbClr val="1C3C63"/>
                </a:solidFill>
                <a:latin typeface="Arial" charset="0"/>
                <a:ea typeface="Arial" charset="0"/>
                <a:cs typeface="Arial" charset="0"/>
              </a:defRPr>
            </a:lvl2pPr>
            <a:lvl3pPr marL="1276352" indent="-285757">
              <a:buFont typeface="Arial" charset="0"/>
              <a:buChar char="•"/>
              <a:defRPr sz="1600">
                <a:solidFill>
                  <a:srgbClr val="1C3C63"/>
                </a:solidFill>
                <a:latin typeface="Arial" charset="0"/>
                <a:ea typeface="Arial" charset="0"/>
                <a:cs typeface="Arial" charset="0"/>
              </a:defRPr>
            </a:lvl3pPr>
            <a:lvl4pPr marL="1771649" indent="-285757">
              <a:buFont typeface="Arial" charset="0"/>
              <a:buChar char="•"/>
              <a:defRPr sz="1600">
                <a:solidFill>
                  <a:srgbClr val="1C3C63"/>
                </a:solidFill>
                <a:latin typeface="Arial" charset="0"/>
                <a:ea typeface="Arial" charset="0"/>
                <a:cs typeface="Arial" charset="0"/>
              </a:defRPr>
            </a:lvl4pPr>
            <a:lvl5pPr marL="2266946" indent="-285757">
              <a:buFont typeface="Arial" charset="0"/>
              <a:buChar char="•"/>
              <a:defRPr sz="1600">
                <a:solidFill>
                  <a:srgbClr val="1C3C63"/>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6"/>
          <p:cNvSpPr>
            <a:spLocks noGrp="1" noChangeArrowheads="1"/>
          </p:cNvSpPr>
          <p:nvPr>
            <p:ph type="title"/>
          </p:nvPr>
        </p:nvSpPr>
        <p:spPr bwMode="auto">
          <a:xfrm>
            <a:off x="407368" y="513796"/>
            <a:ext cx="100811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a:t>
            </a:r>
            <a:r>
              <a:rPr lang="en-GB"/>
              <a:t>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8" y="1908810"/>
            <a:ext cx="5559938" cy="3608422"/>
          </a:xfrm>
        </p:spPr>
        <p:txBody>
          <a:bodyPr/>
          <a:lstStyle>
            <a:lvl1pPr>
              <a:defRPr>
                <a:solidFill>
                  <a:srgbClr val="1C3C63"/>
                </a:solidFill>
                <a:latin typeface="Arial" charset="0"/>
                <a:ea typeface="Arial" charset="0"/>
                <a:cs typeface="Arial" charset="0"/>
              </a:defRPr>
            </a:lvl1pPr>
            <a:lvl2pPr>
              <a:buFont typeface="Arial" charset="0"/>
              <a:buChar char="•"/>
              <a:defRPr sz="1600">
                <a:solidFill>
                  <a:srgbClr val="1C3C63"/>
                </a:solidFill>
                <a:latin typeface="Arial" charset="0"/>
                <a:ea typeface="Arial" charset="0"/>
                <a:cs typeface="Arial" charset="0"/>
              </a:defRPr>
            </a:lvl2pPr>
            <a:lvl3pPr marL="1276352" indent="-285757">
              <a:buFont typeface="Arial" charset="0"/>
              <a:buChar char="•"/>
              <a:defRPr sz="1600">
                <a:solidFill>
                  <a:srgbClr val="1C3C63"/>
                </a:solidFill>
                <a:latin typeface="Arial" charset="0"/>
                <a:ea typeface="Arial" charset="0"/>
                <a:cs typeface="Arial" charset="0"/>
              </a:defRPr>
            </a:lvl3pPr>
            <a:lvl4pPr marL="1771649" indent="-285757">
              <a:buFont typeface="Arial" charset="0"/>
              <a:buChar char="•"/>
              <a:defRPr sz="1600">
                <a:solidFill>
                  <a:srgbClr val="1C3C63"/>
                </a:solidFill>
                <a:latin typeface="Arial" charset="0"/>
                <a:ea typeface="Arial" charset="0"/>
                <a:cs typeface="Arial" charset="0"/>
              </a:defRPr>
            </a:lvl4pPr>
            <a:lvl5pPr marL="2266946" indent="-285757">
              <a:buFont typeface="Arial" charset="0"/>
              <a:buChar char="•"/>
              <a:defRPr sz="1600">
                <a:solidFill>
                  <a:srgbClr val="1C3C63"/>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2"/>
          <p:cNvSpPr>
            <a:spLocks noGrp="1"/>
          </p:cNvSpPr>
          <p:nvPr>
            <p:ph type="pic" idx="10"/>
          </p:nvPr>
        </p:nvSpPr>
        <p:spPr>
          <a:xfrm>
            <a:off x="6224694" y="1908810"/>
            <a:ext cx="5559940" cy="1686601"/>
          </a:xfrm>
        </p:spPr>
        <p:txBody>
          <a:bodyPr/>
          <a:lstStyle>
            <a:lvl1pPr marL="0" indent="0">
              <a:buNone/>
              <a:defRPr sz="1600"/>
            </a:lvl1pPr>
            <a:lvl2pPr marL="495298" indent="0">
              <a:buNone/>
              <a:defRPr sz="3033"/>
            </a:lvl2pPr>
            <a:lvl3pPr marL="990595" indent="0">
              <a:buNone/>
              <a:defRPr sz="2600"/>
            </a:lvl3pPr>
            <a:lvl4pPr marL="1485891" indent="0">
              <a:buNone/>
              <a:defRPr sz="2167"/>
            </a:lvl4pPr>
            <a:lvl5pPr marL="1981189" indent="0">
              <a:buNone/>
              <a:defRPr sz="2167"/>
            </a:lvl5pPr>
            <a:lvl6pPr marL="2476486" indent="0">
              <a:buNone/>
              <a:defRPr sz="2167"/>
            </a:lvl6pPr>
            <a:lvl7pPr marL="2971783" indent="0">
              <a:buNone/>
              <a:defRPr sz="2167"/>
            </a:lvl7pPr>
            <a:lvl8pPr marL="3467080" indent="0">
              <a:buNone/>
              <a:defRPr sz="2167"/>
            </a:lvl8pPr>
            <a:lvl9pPr marL="3962377" indent="0">
              <a:buNone/>
              <a:defRPr sz="2167"/>
            </a:lvl9pPr>
          </a:lstStyle>
          <a:p>
            <a:endParaRPr lang="en-GB"/>
          </a:p>
        </p:txBody>
      </p:sp>
      <p:sp>
        <p:nvSpPr>
          <p:cNvPr id="5" name="Picture Placeholder 2"/>
          <p:cNvSpPr>
            <a:spLocks noGrp="1"/>
          </p:cNvSpPr>
          <p:nvPr>
            <p:ph type="pic" idx="11"/>
          </p:nvPr>
        </p:nvSpPr>
        <p:spPr>
          <a:xfrm>
            <a:off x="6224694" y="3830631"/>
            <a:ext cx="5559940" cy="1686601"/>
          </a:xfrm>
        </p:spPr>
        <p:txBody>
          <a:bodyPr/>
          <a:lstStyle>
            <a:lvl1pPr marL="0" indent="0">
              <a:buNone/>
              <a:defRPr sz="1600"/>
            </a:lvl1pPr>
            <a:lvl2pPr marL="495298" indent="0">
              <a:buNone/>
              <a:defRPr sz="3033"/>
            </a:lvl2pPr>
            <a:lvl3pPr marL="990595" indent="0">
              <a:buNone/>
              <a:defRPr sz="2600"/>
            </a:lvl3pPr>
            <a:lvl4pPr marL="1485891" indent="0">
              <a:buNone/>
              <a:defRPr sz="2167"/>
            </a:lvl4pPr>
            <a:lvl5pPr marL="1981189" indent="0">
              <a:buNone/>
              <a:defRPr sz="2167"/>
            </a:lvl5pPr>
            <a:lvl6pPr marL="2476486" indent="0">
              <a:buNone/>
              <a:defRPr sz="2167"/>
            </a:lvl6pPr>
            <a:lvl7pPr marL="2971783" indent="0">
              <a:buNone/>
              <a:defRPr sz="2167"/>
            </a:lvl7pPr>
            <a:lvl8pPr marL="3467080" indent="0">
              <a:buNone/>
              <a:defRPr sz="2167"/>
            </a:lvl8pPr>
            <a:lvl9pPr marL="3962377" indent="0">
              <a:buNone/>
              <a:defRPr sz="2167"/>
            </a:lvl9pPr>
          </a:lstStyle>
          <a:p>
            <a:endParaRPr lang="en-GB"/>
          </a:p>
        </p:txBody>
      </p:sp>
      <p:sp>
        <p:nvSpPr>
          <p:cNvPr id="7" name="Rectangle 6">
            <a:hlinkClick r:id="rId2"/>
          </p:cNvPr>
          <p:cNvSpPr/>
          <p:nvPr userDrawn="1"/>
        </p:nvSpPr>
        <p:spPr>
          <a:xfrm>
            <a:off x="1223309" y="5589240"/>
            <a:ext cx="369870" cy="29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67"/>
          </a:p>
        </p:txBody>
      </p:sp>
      <p:sp>
        <p:nvSpPr>
          <p:cNvPr id="8" name="Rectangle 7">
            <a:hlinkClick r:id="rId3"/>
          </p:cNvPr>
          <p:cNvSpPr/>
          <p:nvPr userDrawn="1"/>
        </p:nvSpPr>
        <p:spPr>
          <a:xfrm>
            <a:off x="798644" y="5589240"/>
            <a:ext cx="328773" cy="29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67"/>
          </a:p>
        </p:txBody>
      </p:sp>
      <p:sp>
        <p:nvSpPr>
          <p:cNvPr id="9" name="Rectangle 8">
            <a:hlinkClick r:id="rId4"/>
          </p:cNvPr>
          <p:cNvSpPr/>
          <p:nvPr userDrawn="1"/>
        </p:nvSpPr>
        <p:spPr>
          <a:xfrm>
            <a:off x="373979" y="5589240"/>
            <a:ext cx="342473" cy="29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767"/>
          </a:p>
        </p:txBody>
      </p:sp>
      <p:sp>
        <p:nvSpPr>
          <p:cNvPr id="14" name="Rectangle 6"/>
          <p:cNvSpPr>
            <a:spLocks noGrp="1" noChangeArrowheads="1"/>
          </p:cNvSpPr>
          <p:nvPr>
            <p:ph type="title"/>
          </p:nvPr>
        </p:nvSpPr>
        <p:spPr bwMode="auto">
          <a:xfrm>
            <a:off x="407368" y="513796"/>
            <a:ext cx="100811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a:t>
            </a:r>
            <a:r>
              <a:rPr lang="en-GB"/>
              <a:t>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54357" y="513796"/>
            <a:ext cx="8083286" cy="5003436"/>
          </a:xfrm>
        </p:spPr>
        <p:txBody>
          <a:bodyPr/>
          <a:lstStyle>
            <a:lvl1pPr marL="0" indent="0">
              <a:buNone/>
              <a:defRPr sz="1600"/>
            </a:lvl1pPr>
            <a:lvl2pPr marL="495298" indent="0">
              <a:buNone/>
              <a:defRPr sz="3033"/>
            </a:lvl2pPr>
            <a:lvl3pPr marL="990595" indent="0">
              <a:buNone/>
              <a:defRPr sz="2600"/>
            </a:lvl3pPr>
            <a:lvl4pPr marL="1485891" indent="0">
              <a:buNone/>
              <a:defRPr sz="2167"/>
            </a:lvl4pPr>
            <a:lvl5pPr marL="1981189" indent="0">
              <a:buNone/>
              <a:defRPr sz="2167"/>
            </a:lvl5pPr>
            <a:lvl6pPr marL="2476486" indent="0">
              <a:buNone/>
              <a:defRPr sz="2167"/>
            </a:lvl6pPr>
            <a:lvl7pPr marL="2971783" indent="0">
              <a:buNone/>
              <a:defRPr sz="2167"/>
            </a:lvl7pPr>
            <a:lvl8pPr marL="3467080" indent="0">
              <a:buNone/>
              <a:defRPr sz="2167"/>
            </a:lvl8pPr>
            <a:lvl9pPr marL="3962377" indent="0">
              <a:buNone/>
              <a:defRPr sz="2167"/>
            </a:lvl9p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C3C63"/>
        </a:solidFill>
        <a:effectLst/>
      </p:bgPr>
    </p:bg>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bwMode="auto">
          <a:xfrm>
            <a:off x="373979" y="1476208"/>
            <a:ext cx="671972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48135" name="Rectangle 7"/>
          <p:cNvSpPr>
            <a:spLocks noGrp="1" noChangeArrowheads="1"/>
          </p:cNvSpPr>
          <p:nvPr>
            <p:ph type="body" idx="1"/>
          </p:nvPr>
        </p:nvSpPr>
        <p:spPr bwMode="auto">
          <a:xfrm>
            <a:off x="373979" y="3341469"/>
            <a:ext cx="6761765" cy="513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2" name="Picture 1"/>
          <p:cNvPicPr>
            <a:picLocks noChangeAspect="1"/>
          </p:cNvPicPr>
          <p:nvPr userDrawn="1"/>
        </p:nvPicPr>
        <p:blipFill>
          <a:blip r:embed="rId4"/>
          <a:stretch>
            <a:fillRect/>
          </a:stretch>
        </p:blipFill>
        <p:spPr>
          <a:xfrm>
            <a:off x="10840765" y="514466"/>
            <a:ext cx="871860" cy="961742"/>
          </a:xfrm>
          <a:prstGeom prst="rect">
            <a:avLst/>
          </a:prstGeom>
        </p:spPr>
      </p:pic>
      <p:sp>
        <p:nvSpPr>
          <p:cNvPr id="5" name="Rectangle 4"/>
          <p:cNvSpPr/>
          <p:nvPr userDrawn="1"/>
        </p:nvSpPr>
        <p:spPr bwMode="auto">
          <a:xfrm>
            <a:off x="2523" y="5733256"/>
            <a:ext cx="12192000" cy="11247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ndParaRPr>
          </a:p>
        </p:txBody>
      </p:sp>
      <p:pic>
        <p:nvPicPr>
          <p:cNvPr id="6" name="Picture 5"/>
          <p:cNvPicPr>
            <a:picLocks noChangeAspect="1"/>
          </p:cNvPicPr>
          <p:nvPr userDrawn="1"/>
        </p:nvPicPr>
        <p:blipFill>
          <a:blip r:embed="rId5"/>
          <a:stretch>
            <a:fillRect/>
          </a:stretch>
        </p:blipFill>
        <p:spPr>
          <a:xfrm>
            <a:off x="373979" y="6031206"/>
            <a:ext cx="2578100" cy="203200"/>
          </a:xfrm>
          <a:prstGeom prst="rect">
            <a:avLst/>
          </a:prstGeom>
        </p:spPr>
      </p:pic>
      <p:pic>
        <p:nvPicPr>
          <p:cNvPr id="8" name="Picture 7"/>
          <p:cNvPicPr>
            <a:picLocks noChangeAspect="1"/>
          </p:cNvPicPr>
          <p:nvPr userDrawn="1"/>
        </p:nvPicPr>
        <p:blipFill>
          <a:blip r:embed="rId6"/>
          <a:stretch>
            <a:fillRect/>
          </a:stretch>
        </p:blipFill>
        <p:spPr>
          <a:xfrm>
            <a:off x="373979" y="6376908"/>
            <a:ext cx="872774" cy="253386"/>
          </a:xfrm>
          <a:prstGeom prst="rect">
            <a:avLst/>
          </a:prstGeom>
        </p:spPr>
      </p:pic>
    </p:spTree>
    <p:extLst>
      <p:ext uri="{BB962C8B-B14F-4D97-AF65-F5344CB8AC3E}">
        <p14:creationId xmlns:p14="http://schemas.microsoft.com/office/powerpoint/2010/main" val="255657977"/>
      </p:ext>
    </p:extLst>
  </p:cSld>
  <p:clrMap bg1="lt1" tx1="dk1" bg2="lt2" tx2="dk2" accent1="accent1" accent2="accent2" accent3="accent3" accent4="accent4" accent5="accent5" accent6="accent6" hlink="hlink" folHlink="folHlink"/>
  <p:sldLayoutIdLst>
    <p:sldLayoutId id="2147483709" r:id="rId1"/>
    <p:sldLayoutId id="2147483723" r:id="rId2"/>
  </p:sldLayoutIdLst>
  <p:txStyles>
    <p:titleStyle>
      <a:lvl1pPr algn="l" rtl="0" eaLnBrk="1" fontAlgn="base" hangingPunct="1">
        <a:spcBef>
          <a:spcPct val="0"/>
        </a:spcBef>
        <a:spcAft>
          <a:spcPct val="0"/>
        </a:spcAft>
        <a:defRPr sz="5400" b="1" i="0" baseline="0">
          <a:solidFill>
            <a:schemeClr val="bg1"/>
          </a:solidFill>
          <a:latin typeface="Arial" charset="0"/>
          <a:ea typeface="Arial" charset="0"/>
          <a:cs typeface="Arial" charset="0"/>
        </a:defRPr>
      </a:lvl1pPr>
      <a:lvl2pPr algn="ctr" rtl="0" eaLnBrk="1" fontAlgn="base" hangingPunct="1">
        <a:spcBef>
          <a:spcPct val="0"/>
        </a:spcBef>
        <a:spcAft>
          <a:spcPct val="0"/>
        </a:spcAft>
        <a:defRPr sz="4767">
          <a:solidFill>
            <a:srgbClr val="DC0067"/>
          </a:solidFill>
          <a:latin typeface="Arial" charset="0"/>
        </a:defRPr>
      </a:lvl2pPr>
      <a:lvl3pPr algn="ctr" rtl="0" eaLnBrk="1" fontAlgn="base" hangingPunct="1">
        <a:spcBef>
          <a:spcPct val="0"/>
        </a:spcBef>
        <a:spcAft>
          <a:spcPct val="0"/>
        </a:spcAft>
        <a:defRPr sz="4767">
          <a:solidFill>
            <a:srgbClr val="DC0067"/>
          </a:solidFill>
          <a:latin typeface="Arial" charset="0"/>
        </a:defRPr>
      </a:lvl3pPr>
      <a:lvl4pPr algn="ctr" rtl="0" eaLnBrk="1" fontAlgn="base" hangingPunct="1">
        <a:spcBef>
          <a:spcPct val="0"/>
        </a:spcBef>
        <a:spcAft>
          <a:spcPct val="0"/>
        </a:spcAft>
        <a:defRPr sz="4767">
          <a:solidFill>
            <a:srgbClr val="DC0067"/>
          </a:solidFill>
          <a:latin typeface="Arial" charset="0"/>
        </a:defRPr>
      </a:lvl4pPr>
      <a:lvl5pPr algn="ctr" rtl="0" eaLnBrk="1" fontAlgn="base" hangingPunct="1">
        <a:spcBef>
          <a:spcPct val="0"/>
        </a:spcBef>
        <a:spcAft>
          <a:spcPct val="0"/>
        </a:spcAft>
        <a:defRPr sz="4767">
          <a:solidFill>
            <a:srgbClr val="DC0067"/>
          </a:solidFill>
          <a:latin typeface="Arial" charset="0"/>
        </a:defRPr>
      </a:lvl5pPr>
      <a:lvl6pPr marL="495298" algn="ctr" rtl="0" eaLnBrk="1" fontAlgn="base" hangingPunct="1">
        <a:spcBef>
          <a:spcPct val="0"/>
        </a:spcBef>
        <a:spcAft>
          <a:spcPct val="0"/>
        </a:spcAft>
        <a:defRPr sz="4767">
          <a:solidFill>
            <a:srgbClr val="DC0067"/>
          </a:solidFill>
          <a:latin typeface="Arial" charset="0"/>
        </a:defRPr>
      </a:lvl6pPr>
      <a:lvl7pPr marL="990595" algn="ctr" rtl="0" eaLnBrk="1" fontAlgn="base" hangingPunct="1">
        <a:spcBef>
          <a:spcPct val="0"/>
        </a:spcBef>
        <a:spcAft>
          <a:spcPct val="0"/>
        </a:spcAft>
        <a:defRPr sz="4767">
          <a:solidFill>
            <a:srgbClr val="DC0067"/>
          </a:solidFill>
          <a:latin typeface="Arial" charset="0"/>
        </a:defRPr>
      </a:lvl7pPr>
      <a:lvl8pPr marL="1485891" algn="ctr" rtl="0" eaLnBrk="1" fontAlgn="base" hangingPunct="1">
        <a:spcBef>
          <a:spcPct val="0"/>
        </a:spcBef>
        <a:spcAft>
          <a:spcPct val="0"/>
        </a:spcAft>
        <a:defRPr sz="4767">
          <a:solidFill>
            <a:srgbClr val="DC0067"/>
          </a:solidFill>
          <a:latin typeface="Arial" charset="0"/>
        </a:defRPr>
      </a:lvl8pPr>
      <a:lvl9pPr marL="1981189" algn="ctr" rtl="0" eaLnBrk="1" fontAlgn="base" hangingPunct="1">
        <a:spcBef>
          <a:spcPct val="0"/>
        </a:spcBef>
        <a:spcAft>
          <a:spcPct val="0"/>
        </a:spcAft>
        <a:defRPr sz="4767">
          <a:solidFill>
            <a:srgbClr val="DC0067"/>
          </a:solidFill>
          <a:latin typeface="Arial" charset="0"/>
        </a:defRPr>
      </a:lvl9pPr>
    </p:titleStyle>
    <p:bodyStyle>
      <a:lvl1pPr marL="371473" indent="-371473" algn="l" rtl="0" eaLnBrk="1" fontAlgn="base" hangingPunct="1">
        <a:spcBef>
          <a:spcPct val="20000"/>
        </a:spcBef>
        <a:spcAft>
          <a:spcPct val="0"/>
        </a:spcAft>
        <a:buFont typeface="Wingdings" pitchFamily="2" charset="2"/>
        <a:defRPr sz="2000">
          <a:solidFill>
            <a:schemeClr val="bg1"/>
          </a:solidFill>
          <a:latin typeface="Arial" charset="0"/>
          <a:ea typeface="Arial" charset="0"/>
          <a:cs typeface="Arial" charset="0"/>
        </a:defRPr>
      </a:lvl1pPr>
      <a:lvl2pPr marL="804858" indent="-309561" algn="l" rtl="0" eaLnBrk="1" fontAlgn="base" hangingPunct="1">
        <a:spcBef>
          <a:spcPct val="20000"/>
        </a:spcBef>
        <a:spcAft>
          <a:spcPct val="0"/>
        </a:spcAft>
        <a:defRPr sz="3033">
          <a:solidFill>
            <a:srgbClr val="713E7E"/>
          </a:solidFill>
          <a:latin typeface="+mn-lt"/>
        </a:defRPr>
      </a:lvl2pPr>
      <a:lvl3pPr marL="1238243" indent="-247648" algn="l" rtl="0" eaLnBrk="1" fontAlgn="base" hangingPunct="1">
        <a:spcBef>
          <a:spcPct val="20000"/>
        </a:spcBef>
        <a:spcAft>
          <a:spcPct val="0"/>
        </a:spcAft>
        <a:defRPr sz="2600">
          <a:solidFill>
            <a:srgbClr val="713E7E"/>
          </a:solidFill>
          <a:latin typeface="+mn-lt"/>
        </a:defRPr>
      </a:lvl3pPr>
      <a:lvl4pPr marL="1733540" indent="-247648" algn="l" rtl="0" eaLnBrk="1" fontAlgn="base" hangingPunct="1">
        <a:spcBef>
          <a:spcPct val="20000"/>
        </a:spcBef>
        <a:spcAft>
          <a:spcPct val="0"/>
        </a:spcAft>
        <a:defRPr sz="2167">
          <a:solidFill>
            <a:srgbClr val="713E7E"/>
          </a:solidFill>
          <a:latin typeface="+mn-lt"/>
        </a:defRPr>
      </a:lvl4pPr>
      <a:lvl5pPr marL="2228837" indent="-247648" algn="l" rtl="0" eaLnBrk="1" fontAlgn="base" hangingPunct="1">
        <a:spcBef>
          <a:spcPct val="20000"/>
        </a:spcBef>
        <a:spcAft>
          <a:spcPct val="0"/>
        </a:spcAft>
        <a:defRPr sz="2167">
          <a:solidFill>
            <a:srgbClr val="713E7E"/>
          </a:solidFill>
          <a:latin typeface="+mn-lt"/>
        </a:defRPr>
      </a:lvl5pPr>
      <a:lvl6pPr marL="2724134" indent="-247648" algn="l" rtl="0" eaLnBrk="1" fontAlgn="base" hangingPunct="1">
        <a:spcBef>
          <a:spcPct val="20000"/>
        </a:spcBef>
        <a:spcAft>
          <a:spcPct val="0"/>
        </a:spcAft>
        <a:defRPr sz="2167">
          <a:solidFill>
            <a:srgbClr val="713E7E"/>
          </a:solidFill>
          <a:latin typeface="+mn-lt"/>
        </a:defRPr>
      </a:lvl6pPr>
      <a:lvl7pPr marL="3219431" indent="-247648" algn="l" rtl="0" eaLnBrk="1" fontAlgn="base" hangingPunct="1">
        <a:spcBef>
          <a:spcPct val="20000"/>
        </a:spcBef>
        <a:spcAft>
          <a:spcPct val="0"/>
        </a:spcAft>
        <a:defRPr sz="2167">
          <a:solidFill>
            <a:srgbClr val="713E7E"/>
          </a:solidFill>
          <a:latin typeface="+mn-lt"/>
        </a:defRPr>
      </a:lvl7pPr>
      <a:lvl8pPr marL="3714729" indent="-247648" algn="l" rtl="0" eaLnBrk="1" fontAlgn="base" hangingPunct="1">
        <a:spcBef>
          <a:spcPct val="20000"/>
        </a:spcBef>
        <a:spcAft>
          <a:spcPct val="0"/>
        </a:spcAft>
        <a:defRPr sz="2167">
          <a:solidFill>
            <a:srgbClr val="713E7E"/>
          </a:solidFill>
          <a:latin typeface="+mn-lt"/>
        </a:defRPr>
      </a:lvl8pPr>
      <a:lvl9pPr marL="4210026" indent="-247648" algn="l" rtl="0" eaLnBrk="1" fontAlgn="base" hangingPunct="1">
        <a:spcBef>
          <a:spcPct val="20000"/>
        </a:spcBef>
        <a:spcAft>
          <a:spcPct val="0"/>
        </a:spcAft>
        <a:defRPr sz="2167">
          <a:solidFill>
            <a:srgbClr val="713E7E"/>
          </a:solidFill>
          <a:latin typeface="+mn-lt"/>
        </a:defRPr>
      </a:lvl9pPr>
    </p:bodyStyle>
    <p:otherStyle>
      <a:defPPr>
        <a:defRPr lang="en-US"/>
      </a:defPPr>
      <a:lvl1pPr marL="0" algn="l" defTabSz="990595" rtl="0" eaLnBrk="1" latinLnBrk="0" hangingPunct="1">
        <a:defRPr sz="1950" kern="1200">
          <a:solidFill>
            <a:schemeClr val="tx1"/>
          </a:solidFill>
          <a:latin typeface="+mn-lt"/>
          <a:ea typeface="+mn-ea"/>
          <a:cs typeface="+mn-cs"/>
        </a:defRPr>
      </a:lvl1pPr>
      <a:lvl2pPr marL="495298" algn="l" defTabSz="990595" rtl="0" eaLnBrk="1" latinLnBrk="0" hangingPunct="1">
        <a:defRPr sz="1950" kern="1200">
          <a:solidFill>
            <a:schemeClr val="tx1"/>
          </a:solidFill>
          <a:latin typeface="+mn-lt"/>
          <a:ea typeface="+mn-ea"/>
          <a:cs typeface="+mn-cs"/>
        </a:defRPr>
      </a:lvl2pPr>
      <a:lvl3pPr marL="990595" algn="l" defTabSz="990595" rtl="0" eaLnBrk="1" latinLnBrk="0" hangingPunct="1">
        <a:defRPr sz="1950" kern="1200">
          <a:solidFill>
            <a:schemeClr val="tx1"/>
          </a:solidFill>
          <a:latin typeface="+mn-lt"/>
          <a:ea typeface="+mn-ea"/>
          <a:cs typeface="+mn-cs"/>
        </a:defRPr>
      </a:lvl3pPr>
      <a:lvl4pPr marL="1485891" algn="l" defTabSz="990595" rtl="0" eaLnBrk="1" latinLnBrk="0" hangingPunct="1">
        <a:defRPr sz="1950" kern="1200">
          <a:solidFill>
            <a:schemeClr val="tx1"/>
          </a:solidFill>
          <a:latin typeface="+mn-lt"/>
          <a:ea typeface="+mn-ea"/>
          <a:cs typeface="+mn-cs"/>
        </a:defRPr>
      </a:lvl4pPr>
      <a:lvl5pPr marL="1981189" algn="l" defTabSz="990595" rtl="0" eaLnBrk="1" latinLnBrk="0" hangingPunct="1">
        <a:defRPr sz="1950" kern="1200">
          <a:solidFill>
            <a:schemeClr val="tx1"/>
          </a:solidFill>
          <a:latin typeface="+mn-lt"/>
          <a:ea typeface="+mn-ea"/>
          <a:cs typeface="+mn-cs"/>
        </a:defRPr>
      </a:lvl5pPr>
      <a:lvl6pPr marL="2476486" algn="l" defTabSz="990595" rtl="0" eaLnBrk="1" latinLnBrk="0" hangingPunct="1">
        <a:defRPr sz="1950" kern="1200">
          <a:solidFill>
            <a:schemeClr val="tx1"/>
          </a:solidFill>
          <a:latin typeface="+mn-lt"/>
          <a:ea typeface="+mn-ea"/>
          <a:cs typeface="+mn-cs"/>
        </a:defRPr>
      </a:lvl6pPr>
      <a:lvl7pPr marL="2971783" algn="l" defTabSz="990595" rtl="0" eaLnBrk="1" latinLnBrk="0" hangingPunct="1">
        <a:defRPr sz="1950" kern="1200">
          <a:solidFill>
            <a:schemeClr val="tx1"/>
          </a:solidFill>
          <a:latin typeface="+mn-lt"/>
          <a:ea typeface="+mn-ea"/>
          <a:cs typeface="+mn-cs"/>
        </a:defRPr>
      </a:lvl7pPr>
      <a:lvl8pPr marL="3467080" algn="l" defTabSz="990595" rtl="0" eaLnBrk="1" latinLnBrk="0" hangingPunct="1">
        <a:defRPr sz="1950" kern="1200">
          <a:solidFill>
            <a:schemeClr val="tx1"/>
          </a:solidFill>
          <a:latin typeface="+mn-lt"/>
          <a:ea typeface="+mn-ea"/>
          <a:cs typeface="+mn-cs"/>
        </a:defRPr>
      </a:lvl8pPr>
      <a:lvl9pPr marL="3962377" algn="l" defTabSz="990595" rtl="0" eaLnBrk="1" latinLnBrk="0" hangingPunct="1">
        <a:defRPr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C3C63"/>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stretch>
            <a:fillRect/>
          </a:stretch>
        </p:blipFill>
        <p:spPr>
          <a:xfrm>
            <a:off x="10840765" y="514466"/>
            <a:ext cx="871860" cy="961742"/>
          </a:xfrm>
          <a:prstGeom prst="rect">
            <a:avLst/>
          </a:prstGeom>
        </p:spPr>
      </p:pic>
      <p:pic>
        <p:nvPicPr>
          <p:cNvPr id="21" name="Picture 20"/>
          <p:cNvPicPr>
            <a:picLocks noChangeAspect="1"/>
          </p:cNvPicPr>
          <p:nvPr userDrawn="1"/>
        </p:nvPicPr>
        <p:blipFill>
          <a:blip r:embed="rId4"/>
          <a:stretch>
            <a:fillRect/>
          </a:stretch>
        </p:blipFill>
        <p:spPr>
          <a:xfrm>
            <a:off x="373979" y="6031206"/>
            <a:ext cx="2578100" cy="203200"/>
          </a:xfrm>
          <a:prstGeom prst="rect">
            <a:avLst/>
          </a:prstGeom>
        </p:spPr>
      </p:pic>
      <p:sp>
        <p:nvSpPr>
          <p:cNvPr id="22" name="Rectangle 6"/>
          <p:cNvSpPr>
            <a:spLocks noGrp="1" noChangeArrowheads="1"/>
          </p:cNvSpPr>
          <p:nvPr>
            <p:ph type="title"/>
          </p:nvPr>
        </p:nvSpPr>
        <p:spPr bwMode="auto">
          <a:xfrm>
            <a:off x="373979" y="1476208"/>
            <a:ext cx="671972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3" name="Rectangle 7"/>
          <p:cNvSpPr>
            <a:spLocks noGrp="1" noChangeArrowheads="1"/>
          </p:cNvSpPr>
          <p:nvPr>
            <p:ph type="body" idx="1"/>
          </p:nvPr>
        </p:nvSpPr>
        <p:spPr bwMode="auto">
          <a:xfrm>
            <a:off x="373979" y="3341469"/>
            <a:ext cx="6761765" cy="513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25" name="Picture 24"/>
          <p:cNvPicPr>
            <a:picLocks noChangeAspect="1"/>
          </p:cNvPicPr>
          <p:nvPr userDrawn="1"/>
        </p:nvPicPr>
        <p:blipFill>
          <a:blip r:embed="rId5"/>
          <a:stretch>
            <a:fillRect/>
          </a:stretch>
        </p:blipFill>
        <p:spPr>
          <a:xfrm>
            <a:off x="373980" y="6376909"/>
            <a:ext cx="872774" cy="253385"/>
          </a:xfrm>
          <a:prstGeom prst="rect">
            <a:avLst/>
          </a:prstGeom>
        </p:spPr>
      </p:pic>
    </p:spTree>
    <p:extLst>
      <p:ext uri="{BB962C8B-B14F-4D97-AF65-F5344CB8AC3E}">
        <p14:creationId xmlns:p14="http://schemas.microsoft.com/office/powerpoint/2010/main" val="1389616086"/>
      </p:ext>
    </p:extLst>
  </p:cSld>
  <p:clrMap bg1="lt1" tx1="dk1" bg2="lt2" tx2="dk2" accent1="accent1" accent2="accent2" accent3="accent3" accent4="accent4" accent5="accent5" accent6="accent6" hlink="hlink" folHlink="folHlink"/>
  <p:sldLayoutIdLst>
    <p:sldLayoutId id="2147483711" r:id="rId1"/>
  </p:sldLayoutIdLst>
  <p:txStyles>
    <p:titleStyle>
      <a:lvl1pPr algn="l" rtl="0" eaLnBrk="1" fontAlgn="base" hangingPunct="1">
        <a:spcBef>
          <a:spcPct val="0"/>
        </a:spcBef>
        <a:spcAft>
          <a:spcPct val="0"/>
        </a:spcAft>
        <a:defRPr sz="5400" b="1" i="0" baseline="0">
          <a:solidFill>
            <a:schemeClr val="bg1"/>
          </a:solidFill>
          <a:latin typeface="Arial" charset="0"/>
          <a:ea typeface="Arial" charset="0"/>
          <a:cs typeface="Arial" charset="0"/>
        </a:defRPr>
      </a:lvl1pPr>
      <a:lvl2pPr algn="ctr" rtl="0" eaLnBrk="1" fontAlgn="base" hangingPunct="1">
        <a:spcBef>
          <a:spcPct val="0"/>
        </a:spcBef>
        <a:spcAft>
          <a:spcPct val="0"/>
        </a:spcAft>
        <a:defRPr sz="4767">
          <a:solidFill>
            <a:srgbClr val="DC0067"/>
          </a:solidFill>
          <a:latin typeface="Arial" charset="0"/>
        </a:defRPr>
      </a:lvl2pPr>
      <a:lvl3pPr algn="ctr" rtl="0" eaLnBrk="1" fontAlgn="base" hangingPunct="1">
        <a:spcBef>
          <a:spcPct val="0"/>
        </a:spcBef>
        <a:spcAft>
          <a:spcPct val="0"/>
        </a:spcAft>
        <a:defRPr sz="4767">
          <a:solidFill>
            <a:srgbClr val="DC0067"/>
          </a:solidFill>
          <a:latin typeface="Arial" charset="0"/>
        </a:defRPr>
      </a:lvl3pPr>
      <a:lvl4pPr algn="ctr" rtl="0" eaLnBrk="1" fontAlgn="base" hangingPunct="1">
        <a:spcBef>
          <a:spcPct val="0"/>
        </a:spcBef>
        <a:spcAft>
          <a:spcPct val="0"/>
        </a:spcAft>
        <a:defRPr sz="4767">
          <a:solidFill>
            <a:srgbClr val="DC0067"/>
          </a:solidFill>
          <a:latin typeface="Arial" charset="0"/>
        </a:defRPr>
      </a:lvl4pPr>
      <a:lvl5pPr algn="ctr" rtl="0" eaLnBrk="1" fontAlgn="base" hangingPunct="1">
        <a:spcBef>
          <a:spcPct val="0"/>
        </a:spcBef>
        <a:spcAft>
          <a:spcPct val="0"/>
        </a:spcAft>
        <a:defRPr sz="4767">
          <a:solidFill>
            <a:srgbClr val="DC0067"/>
          </a:solidFill>
          <a:latin typeface="Arial" charset="0"/>
        </a:defRPr>
      </a:lvl5pPr>
      <a:lvl6pPr marL="495298" algn="ctr" rtl="0" eaLnBrk="1" fontAlgn="base" hangingPunct="1">
        <a:spcBef>
          <a:spcPct val="0"/>
        </a:spcBef>
        <a:spcAft>
          <a:spcPct val="0"/>
        </a:spcAft>
        <a:defRPr sz="4767">
          <a:solidFill>
            <a:srgbClr val="DC0067"/>
          </a:solidFill>
          <a:latin typeface="Arial" charset="0"/>
        </a:defRPr>
      </a:lvl6pPr>
      <a:lvl7pPr marL="990595" algn="ctr" rtl="0" eaLnBrk="1" fontAlgn="base" hangingPunct="1">
        <a:spcBef>
          <a:spcPct val="0"/>
        </a:spcBef>
        <a:spcAft>
          <a:spcPct val="0"/>
        </a:spcAft>
        <a:defRPr sz="4767">
          <a:solidFill>
            <a:srgbClr val="DC0067"/>
          </a:solidFill>
          <a:latin typeface="Arial" charset="0"/>
        </a:defRPr>
      </a:lvl7pPr>
      <a:lvl8pPr marL="1485891" algn="ctr" rtl="0" eaLnBrk="1" fontAlgn="base" hangingPunct="1">
        <a:spcBef>
          <a:spcPct val="0"/>
        </a:spcBef>
        <a:spcAft>
          <a:spcPct val="0"/>
        </a:spcAft>
        <a:defRPr sz="4767">
          <a:solidFill>
            <a:srgbClr val="DC0067"/>
          </a:solidFill>
          <a:latin typeface="Arial" charset="0"/>
        </a:defRPr>
      </a:lvl8pPr>
      <a:lvl9pPr marL="1981189" algn="ctr" rtl="0" eaLnBrk="1" fontAlgn="base" hangingPunct="1">
        <a:spcBef>
          <a:spcPct val="0"/>
        </a:spcBef>
        <a:spcAft>
          <a:spcPct val="0"/>
        </a:spcAft>
        <a:defRPr sz="4767">
          <a:solidFill>
            <a:srgbClr val="DC0067"/>
          </a:solidFill>
          <a:latin typeface="Arial" charset="0"/>
        </a:defRPr>
      </a:lvl9pPr>
    </p:titleStyle>
    <p:bodyStyle>
      <a:lvl1pPr marL="371473" indent="-371473" algn="l" rtl="0" eaLnBrk="1" fontAlgn="base" hangingPunct="1">
        <a:spcBef>
          <a:spcPct val="20000"/>
        </a:spcBef>
        <a:spcAft>
          <a:spcPct val="0"/>
        </a:spcAft>
        <a:buFont typeface="Wingdings" pitchFamily="2" charset="2"/>
        <a:defRPr sz="2000">
          <a:solidFill>
            <a:schemeClr val="bg1"/>
          </a:solidFill>
          <a:latin typeface="Arial" charset="0"/>
          <a:ea typeface="Arial" charset="0"/>
          <a:cs typeface="Arial" charset="0"/>
        </a:defRPr>
      </a:lvl1pPr>
      <a:lvl2pPr marL="804858" indent="-309561" algn="l" rtl="0" eaLnBrk="1" fontAlgn="base" hangingPunct="1">
        <a:spcBef>
          <a:spcPct val="20000"/>
        </a:spcBef>
        <a:spcAft>
          <a:spcPct val="0"/>
        </a:spcAft>
        <a:defRPr sz="3033">
          <a:solidFill>
            <a:srgbClr val="713E7E"/>
          </a:solidFill>
          <a:latin typeface="+mn-lt"/>
        </a:defRPr>
      </a:lvl2pPr>
      <a:lvl3pPr marL="1238243" indent="-247648" algn="l" rtl="0" eaLnBrk="1" fontAlgn="base" hangingPunct="1">
        <a:spcBef>
          <a:spcPct val="20000"/>
        </a:spcBef>
        <a:spcAft>
          <a:spcPct val="0"/>
        </a:spcAft>
        <a:defRPr sz="2600">
          <a:solidFill>
            <a:srgbClr val="713E7E"/>
          </a:solidFill>
          <a:latin typeface="+mn-lt"/>
        </a:defRPr>
      </a:lvl3pPr>
      <a:lvl4pPr marL="1733540" indent="-247648" algn="l" rtl="0" eaLnBrk="1" fontAlgn="base" hangingPunct="1">
        <a:spcBef>
          <a:spcPct val="20000"/>
        </a:spcBef>
        <a:spcAft>
          <a:spcPct val="0"/>
        </a:spcAft>
        <a:defRPr sz="2167">
          <a:solidFill>
            <a:srgbClr val="713E7E"/>
          </a:solidFill>
          <a:latin typeface="+mn-lt"/>
        </a:defRPr>
      </a:lvl4pPr>
      <a:lvl5pPr marL="2228837" indent="-247648" algn="l" rtl="0" eaLnBrk="1" fontAlgn="base" hangingPunct="1">
        <a:spcBef>
          <a:spcPct val="20000"/>
        </a:spcBef>
        <a:spcAft>
          <a:spcPct val="0"/>
        </a:spcAft>
        <a:defRPr sz="2167">
          <a:solidFill>
            <a:srgbClr val="713E7E"/>
          </a:solidFill>
          <a:latin typeface="+mn-lt"/>
        </a:defRPr>
      </a:lvl5pPr>
      <a:lvl6pPr marL="2724134" indent="-247648" algn="l" rtl="0" eaLnBrk="1" fontAlgn="base" hangingPunct="1">
        <a:spcBef>
          <a:spcPct val="20000"/>
        </a:spcBef>
        <a:spcAft>
          <a:spcPct val="0"/>
        </a:spcAft>
        <a:defRPr sz="2167">
          <a:solidFill>
            <a:srgbClr val="713E7E"/>
          </a:solidFill>
          <a:latin typeface="+mn-lt"/>
        </a:defRPr>
      </a:lvl6pPr>
      <a:lvl7pPr marL="3219431" indent="-247648" algn="l" rtl="0" eaLnBrk="1" fontAlgn="base" hangingPunct="1">
        <a:spcBef>
          <a:spcPct val="20000"/>
        </a:spcBef>
        <a:spcAft>
          <a:spcPct val="0"/>
        </a:spcAft>
        <a:defRPr sz="2167">
          <a:solidFill>
            <a:srgbClr val="713E7E"/>
          </a:solidFill>
          <a:latin typeface="+mn-lt"/>
        </a:defRPr>
      </a:lvl7pPr>
      <a:lvl8pPr marL="3714729" indent="-247648" algn="l" rtl="0" eaLnBrk="1" fontAlgn="base" hangingPunct="1">
        <a:spcBef>
          <a:spcPct val="20000"/>
        </a:spcBef>
        <a:spcAft>
          <a:spcPct val="0"/>
        </a:spcAft>
        <a:defRPr sz="2167">
          <a:solidFill>
            <a:srgbClr val="713E7E"/>
          </a:solidFill>
          <a:latin typeface="+mn-lt"/>
        </a:defRPr>
      </a:lvl8pPr>
      <a:lvl9pPr marL="4210026" indent="-247648" algn="l" rtl="0" eaLnBrk="1" fontAlgn="base" hangingPunct="1">
        <a:spcBef>
          <a:spcPct val="20000"/>
        </a:spcBef>
        <a:spcAft>
          <a:spcPct val="0"/>
        </a:spcAft>
        <a:defRPr sz="2167">
          <a:solidFill>
            <a:srgbClr val="713E7E"/>
          </a:solidFill>
          <a:latin typeface="+mn-lt"/>
        </a:defRPr>
      </a:lvl9pPr>
    </p:bodyStyle>
    <p:otherStyle>
      <a:defPPr>
        <a:defRPr lang="en-US"/>
      </a:defPPr>
      <a:lvl1pPr marL="0" algn="l" defTabSz="990595" rtl="0" eaLnBrk="1" latinLnBrk="0" hangingPunct="1">
        <a:defRPr sz="1950" kern="1200">
          <a:solidFill>
            <a:schemeClr val="tx1"/>
          </a:solidFill>
          <a:latin typeface="+mn-lt"/>
          <a:ea typeface="+mn-ea"/>
          <a:cs typeface="+mn-cs"/>
        </a:defRPr>
      </a:lvl1pPr>
      <a:lvl2pPr marL="495298" algn="l" defTabSz="990595" rtl="0" eaLnBrk="1" latinLnBrk="0" hangingPunct="1">
        <a:defRPr sz="1950" kern="1200">
          <a:solidFill>
            <a:schemeClr val="tx1"/>
          </a:solidFill>
          <a:latin typeface="+mn-lt"/>
          <a:ea typeface="+mn-ea"/>
          <a:cs typeface="+mn-cs"/>
        </a:defRPr>
      </a:lvl2pPr>
      <a:lvl3pPr marL="990595" algn="l" defTabSz="990595" rtl="0" eaLnBrk="1" latinLnBrk="0" hangingPunct="1">
        <a:defRPr sz="1950" kern="1200">
          <a:solidFill>
            <a:schemeClr val="tx1"/>
          </a:solidFill>
          <a:latin typeface="+mn-lt"/>
          <a:ea typeface="+mn-ea"/>
          <a:cs typeface="+mn-cs"/>
        </a:defRPr>
      </a:lvl3pPr>
      <a:lvl4pPr marL="1485891" algn="l" defTabSz="990595" rtl="0" eaLnBrk="1" latinLnBrk="0" hangingPunct="1">
        <a:defRPr sz="1950" kern="1200">
          <a:solidFill>
            <a:schemeClr val="tx1"/>
          </a:solidFill>
          <a:latin typeface="+mn-lt"/>
          <a:ea typeface="+mn-ea"/>
          <a:cs typeface="+mn-cs"/>
        </a:defRPr>
      </a:lvl4pPr>
      <a:lvl5pPr marL="1981189" algn="l" defTabSz="990595" rtl="0" eaLnBrk="1" latinLnBrk="0" hangingPunct="1">
        <a:defRPr sz="1950" kern="1200">
          <a:solidFill>
            <a:schemeClr val="tx1"/>
          </a:solidFill>
          <a:latin typeface="+mn-lt"/>
          <a:ea typeface="+mn-ea"/>
          <a:cs typeface="+mn-cs"/>
        </a:defRPr>
      </a:lvl5pPr>
      <a:lvl6pPr marL="2476486" algn="l" defTabSz="990595" rtl="0" eaLnBrk="1" latinLnBrk="0" hangingPunct="1">
        <a:defRPr sz="1950" kern="1200">
          <a:solidFill>
            <a:schemeClr val="tx1"/>
          </a:solidFill>
          <a:latin typeface="+mn-lt"/>
          <a:ea typeface="+mn-ea"/>
          <a:cs typeface="+mn-cs"/>
        </a:defRPr>
      </a:lvl6pPr>
      <a:lvl7pPr marL="2971783" algn="l" defTabSz="990595" rtl="0" eaLnBrk="1" latinLnBrk="0" hangingPunct="1">
        <a:defRPr sz="1950" kern="1200">
          <a:solidFill>
            <a:schemeClr val="tx1"/>
          </a:solidFill>
          <a:latin typeface="+mn-lt"/>
          <a:ea typeface="+mn-ea"/>
          <a:cs typeface="+mn-cs"/>
        </a:defRPr>
      </a:lvl7pPr>
      <a:lvl8pPr marL="3467080" algn="l" defTabSz="990595" rtl="0" eaLnBrk="1" latinLnBrk="0" hangingPunct="1">
        <a:defRPr sz="1950" kern="1200">
          <a:solidFill>
            <a:schemeClr val="tx1"/>
          </a:solidFill>
          <a:latin typeface="+mn-lt"/>
          <a:ea typeface="+mn-ea"/>
          <a:cs typeface="+mn-cs"/>
        </a:defRPr>
      </a:lvl8pPr>
      <a:lvl9pPr marL="3962377" algn="l" defTabSz="990595" rtl="0" eaLnBrk="1" latinLnBrk="0" hangingPunct="1">
        <a:defRPr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Rectangle 7"/>
          <p:cNvSpPr>
            <a:spLocks noGrp="1" noChangeArrowheads="1"/>
          </p:cNvSpPr>
          <p:nvPr>
            <p:ph type="body" idx="1"/>
          </p:nvPr>
        </p:nvSpPr>
        <p:spPr bwMode="auto">
          <a:xfrm>
            <a:off x="373979" y="3341469"/>
            <a:ext cx="6761765" cy="513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p:txBody>
      </p:sp>
      <p:pic>
        <p:nvPicPr>
          <p:cNvPr id="22" name="Picture 21"/>
          <p:cNvPicPr>
            <a:picLocks noChangeAspect="1"/>
          </p:cNvPicPr>
          <p:nvPr userDrawn="1"/>
        </p:nvPicPr>
        <p:blipFill>
          <a:blip r:embed="rId3"/>
          <a:stretch>
            <a:fillRect/>
          </a:stretch>
        </p:blipFill>
        <p:spPr>
          <a:xfrm>
            <a:off x="10840765" y="514466"/>
            <a:ext cx="871860" cy="961743"/>
          </a:xfrm>
          <a:prstGeom prst="rect">
            <a:avLst/>
          </a:prstGeom>
        </p:spPr>
      </p:pic>
      <p:pic>
        <p:nvPicPr>
          <p:cNvPr id="23" name="Picture 22"/>
          <p:cNvPicPr>
            <a:picLocks noChangeAspect="1"/>
          </p:cNvPicPr>
          <p:nvPr userDrawn="1"/>
        </p:nvPicPr>
        <p:blipFill>
          <a:blip r:embed="rId4"/>
          <a:stretch>
            <a:fillRect/>
          </a:stretch>
        </p:blipFill>
        <p:spPr>
          <a:xfrm>
            <a:off x="373979" y="6031206"/>
            <a:ext cx="2578100" cy="203200"/>
          </a:xfrm>
          <a:prstGeom prst="rect">
            <a:avLst/>
          </a:prstGeom>
        </p:spPr>
      </p:pic>
      <p:pic>
        <p:nvPicPr>
          <p:cNvPr id="24" name="Picture 23"/>
          <p:cNvPicPr>
            <a:picLocks noChangeAspect="1"/>
          </p:cNvPicPr>
          <p:nvPr userDrawn="1"/>
        </p:nvPicPr>
        <p:blipFill>
          <a:blip r:embed="rId5"/>
          <a:stretch>
            <a:fillRect/>
          </a:stretch>
        </p:blipFill>
        <p:spPr>
          <a:xfrm>
            <a:off x="373979" y="6376908"/>
            <a:ext cx="872774" cy="253386"/>
          </a:xfrm>
          <a:prstGeom prst="rect">
            <a:avLst/>
          </a:prstGeom>
        </p:spPr>
      </p:pic>
      <p:sp>
        <p:nvSpPr>
          <p:cNvPr id="27" name="Rectangle 6"/>
          <p:cNvSpPr>
            <a:spLocks noGrp="1" noChangeArrowheads="1"/>
          </p:cNvSpPr>
          <p:nvPr>
            <p:ph type="title"/>
          </p:nvPr>
        </p:nvSpPr>
        <p:spPr bwMode="auto">
          <a:xfrm>
            <a:off x="373979" y="1476208"/>
            <a:ext cx="671972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969258899"/>
      </p:ext>
    </p:extLst>
  </p:cSld>
  <p:clrMap bg1="lt1" tx1="dk1" bg2="lt2" tx2="dk2" accent1="accent1" accent2="accent2" accent3="accent3" accent4="accent4" accent5="accent5" accent6="accent6" hlink="hlink" folHlink="folHlink"/>
  <p:sldLayoutIdLst>
    <p:sldLayoutId id="2147483721" r:id="rId1"/>
  </p:sldLayoutIdLst>
  <p:txStyles>
    <p:titleStyle>
      <a:lvl1pPr algn="l" rtl="0" eaLnBrk="1" fontAlgn="base" hangingPunct="1">
        <a:spcBef>
          <a:spcPct val="0"/>
        </a:spcBef>
        <a:spcAft>
          <a:spcPct val="0"/>
        </a:spcAft>
        <a:defRPr sz="4800" b="1" i="0">
          <a:solidFill>
            <a:srgbClr val="1C3C63"/>
          </a:solidFill>
          <a:latin typeface="Arial" charset="0"/>
          <a:ea typeface="Arial" charset="0"/>
          <a:cs typeface="Arial" charset="0"/>
        </a:defRPr>
      </a:lvl1pPr>
      <a:lvl2pPr algn="ctr" rtl="0" eaLnBrk="1" fontAlgn="base" hangingPunct="1">
        <a:spcBef>
          <a:spcPct val="0"/>
        </a:spcBef>
        <a:spcAft>
          <a:spcPct val="0"/>
        </a:spcAft>
        <a:defRPr sz="4767">
          <a:solidFill>
            <a:srgbClr val="DC0067"/>
          </a:solidFill>
          <a:latin typeface="Arial" charset="0"/>
        </a:defRPr>
      </a:lvl2pPr>
      <a:lvl3pPr algn="ctr" rtl="0" eaLnBrk="1" fontAlgn="base" hangingPunct="1">
        <a:spcBef>
          <a:spcPct val="0"/>
        </a:spcBef>
        <a:spcAft>
          <a:spcPct val="0"/>
        </a:spcAft>
        <a:defRPr sz="4767">
          <a:solidFill>
            <a:srgbClr val="DC0067"/>
          </a:solidFill>
          <a:latin typeface="Arial" charset="0"/>
        </a:defRPr>
      </a:lvl3pPr>
      <a:lvl4pPr algn="ctr" rtl="0" eaLnBrk="1" fontAlgn="base" hangingPunct="1">
        <a:spcBef>
          <a:spcPct val="0"/>
        </a:spcBef>
        <a:spcAft>
          <a:spcPct val="0"/>
        </a:spcAft>
        <a:defRPr sz="4767">
          <a:solidFill>
            <a:srgbClr val="DC0067"/>
          </a:solidFill>
          <a:latin typeface="Arial" charset="0"/>
        </a:defRPr>
      </a:lvl4pPr>
      <a:lvl5pPr algn="ctr" rtl="0" eaLnBrk="1" fontAlgn="base" hangingPunct="1">
        <a:spcBef>
          <a:spcPct val="0"/>
        </a:spcBef>
        <a:spcAft>
          <a:spcPct val="0"/>
        </a:spcAft>
        <a:defRPr sz="4767">
          <a:solidFill>
            <a:srgbClr val="DC0067"/>
          </a:solidFill>
          <a:latin typeface="Arial" charset="0"/>
        </a:defRPr>
      </a:lvl5pPr>
      <a:lvl6pPr marL="495298" algn="ctr" rtl="0" eaLnBrk="1" fontAlgn="base" hangingPunct="1">
        <a:spcBef>
          <a:spcPct val="0"/>
        </a:spcBef>
        <a:spcAft>
          <a:spcPct val="0"/>
        </a:spcAft>
        <a:defRPr sz="4767">
          <a:solidFill>
            <a:srgbClr val="DC0067"/>
          </a:solidFill>
          <a:latin typeface="Arial" charset="0"/>
        </a:defRPr>
      </a:lvl6pPr>
      <a:lvl7pPr marL="990595" algn="ctr" rtl="0" eaLnBrk="1" fontAlgn="base" hangingPunct="1">
        <a:spcBef>
          <a:spcPct val="0"/>
        </a:spcBef>
        <a:spcAft>
          <a:spcPct val="0"/>
        </a:spcAft>
        <a:defRPr sz="4767">
          <a:solidFill>
            <a:srgbClr val="DC0067"/>
          </a:solidFill>
          <a:latin typeface="Arial" charset="0"/>
        </a:defRPr>
      </a:lvl7pPr>
      <a:lvl8pPr marL="1485891" algn="ctr" rtl="0" eaLnBrk="1" fontAlgn="base" hangingPunct="1">
        <a:spcBef>
          <a:spcPct val="0"/>
        </a:spcBef>
        <a:spcAft>
          <a:spcPct val="0"/>
        </a:spcAft>
        <a:defRPr sz="4767">
          <a:solidFill>
            <a:srgbClr val="DC0067"/>
          </a:solidFill>
          <a:latin typeface="Arial" charset="0"/>
        </a:defRPr>
      </a:lvl8pPr>
      <a:lvl9pPr marL="1981189" algn="ctr" rtl="0" eaLnBrk="1" fontAlgn="base" hangingPunct="1">
        <a:spcBef>
          <a:spcPct val="0"/>
        </a:spcBef>
        <a:spcAft>
          <a:spcPct val="0"/>
        </a:spcAft>
        <a:defRPr sz="4767">
          <a:solidFill>
            <a:srgbClr val="DC0067"/>
          </a:solidFill>
          <a:latin typeface="Arial" charset="0"/>
        </a:defRPr>
      </a:lvl9pPr>
    </p:titleStyle>
    <p:bodyStyle>
      <a:lvl1pPr marL="371473" indent="-371473" algn="l" rtl="0" eaLnBrk="1" fontAlgn="base" hangingPunct="1">
        <a:spcBef>
          <a:spcPct val="20000"/>
        </a:spcBef>
        <a:spcAft>
          <a:spcPct val="0"/>
        </a:spcAft>
        <a:buFont typeface="Wingdings" pitchFamily="2" charset="2"/>
        <a:defRPr sz="2000">
          <a:solidFill>
            <a:srgbClr val="1C3C63"/>
          </a:solidFill>
          <a:latin typeface="Arial" charset="0"/>
          <a:ea typeface="Arial" charset="0"/>
          <a:cs typeface="Arial" charset="0"/>
        </a:defRPr>
      </a:lvl1pPr>
      <a:lvl2pPr marL="804858" indent="-309561" algn="l" rtl="0" eaLnBrk="1" fontAlgn="base" hangingPunct="1">
        <a:spcBef>
          <a:spcPct val="20000"/>
        </a:spcBef>
        <a:spcAft>
          <a:spcPct val="0"/>
        </a:spcAft>
        <a:defRPr sz="3033">
          <a:solidFill>
            <a:srgbClr val="713E7E"/>
          </a:solidFill>
          <a:latin typeface="+mn-lt"/>
        </a:defRPr>
      </a:lvl2pPr>
      <a:lvl3pPr marL="1238243" indent="-247648" algn="l" rtl="0" eaLnBrk="1" fontAlgn="base" hangingPunct="1">
        <a:spcBef>
          <a:spcPct val="20000"/>
        </a:spcBef>
        <a:spcAft>
          <a:spcPct val="0"/>
        </a:spcAft>
        <a:defRPr sz="2600">
          <a:solidFill>
            <a:srgbClr val="713E7E"/>
          </a:solidFill>
          <a:latin typeface="+mn-lt"/>
        </a:defRPr>
      </a:lvl3pPr>
      <a:lvl4pPr marL="1733540" indent="-247648" algn="l" rtl="0" eaLnBrk="1" fontAlgn="base" hangingPunct="1">
        <a:spcBef>
          <a:spcPct val="20000"/>
        </a:spcBef>
        <a:spcAft>
          <a:spcPct val="0"/>
        </a:spcAft>
        <a:defRPr sz="2167">
          <a:solidFill>
            <a:srgbClr val="713E7E"/>
          </a:solidFill>
          <a:latin typeface="+mn-lt"/>
        </a:defRPr>
      </a:lvl4pPr>
      <a:lvl5pPr marL="2228837" indent="-247648" algn="l" rtl="0" eaLnBrk="1" fontAlgn="base" hangingPunct="1">
        <a:spcBef>
          <a:spcPct val="20000"/>
        </a:spcBef>
        <a:spcAft>
          <a:spcPct val="0"/>
        </a:spcAft>
        <a:defRPr sz="2167">
          <a:solidFill>
            <a:srgbClr val="713E7E"/>
          </a:solidFill>
          <a:latin typeface="+mn-lt"/>
        </a:defRPr>
      </a:lvl5pPr>
      <a:lvl6pPr marL="2724134" indent="-247648" algn="l" rtl="0" eaLnBrk="1" fontAlgn="base" hangingPunct="1">
        <a:spcBef>
          <a:spcPct val="20000"/>
        </a:spcBef>
        <a:spcAft>
          <a:spcPct val="0"/>
        </a:spcAft>
        <a:defRPr sz="2167">
          <a:solidFill>
            <a:srgbClr val="713E7E"/>
          </a:solidFill>
          <a:latin typeface="+mn-lt"/>
        </a:defRPr>
      </a:lvl6pPr>
      <a:lvl7pPr marL="3219431" indent="-247648" algn="l" rtl="0" eaLnBrk="1" fontAlgn="base" hangingPunct="1">
        <a:spcBef>
          <a:spcPct val="20000"/>
        </a:spcBef>
        <a:spcAft>
          <a:spcPct val="0"/>
        </a:spcAft>
        <a:defRPr sz="2167">
          <a:solidFill>
            <a:srgbClr val="713E7E"/>
          </a:solidFill>
          <a:latin typeface="+mn-lt"/>
        </a:defRPr>
      </a:lvl7pPr>
      <a:lvl8pPr marL="3714729" indent="-247648" algn="l" rtl="0" eaLnBrk="1" fontAlgn="base" hangingPunct="1">
        <a:spcBef>
          <a:spcPct val="20000"/>
        </a:spcBef>
        <a:spcAft>
          <a:spcPct val="0"/>
        </a:spcAft>
        <a:defRPr sz="2167">
          <a:solidFill>
            <a:srgbClr val="713E7E"/>
          </a:solidFill>
          <a:latin typeface="+mn-lt"/>
        </a:defRPr>
      </a:lvl8pPr>
      <a:lvl9pPr marL="4210026" indent="-247648" algn="l" rtl="0" eaLnBrk="1" fontAlgn="base" hangingPunct="1">
        <a:spcBef>
          <a:spcPct val="20000"/>
        </a:spcBef>
        <a:spcAft>
          <a:spcPct val="0"/>
        </a:spcAft>
        <a:defRPr sz="2167">
          <a:solidFill>
            <a:srgbClr val="713E7E"/>
          </a:solidFill>
          <a:latin typeface="+mn-lt"/>
        </a:defRPr>
      </a:lvl9pPr>
    </p:bodyStyle>
    <p:otherStyle>
      <a:defPPr>
        <a:defRPr lang="en-US"/>
      </a:defPPr>
      <a:lvl1pPr marL="0" algn="l" defTabSz="990595" rtl="0" eaLnBrk="1" latinLnBrk="0" hangingPunct="1">
        <a:defRPr sz="1950" kern="1200">
          <a:solidFill>
            <a:schemeClr val="tx1"/>
          </a:solidFill>
          <a:latin typeface="+mn-lt"/>
          <a:ea typeface="+mn-ea"/>
          <a:cs typeface="+mn-cs"/>
        </a:defRPr>
      </a:lvl1pPr>
      <a:lvl2pPr marL="495298" algn="l" defTabSz="990595" rtl="0" eaLnBrk="1" latinLnBrk="0" hangingPunct="1">
        <a:defRPr sz="1950" kern="1200">
          <a:solidFill>
            <a:schemeClr val="tx1"/>
          </a:solidFill>
          <a:latin typeface="+mn-lt"/>
          <a:ea typeface="+mn-ea"/>
          <a:cs typeface="+mn-cs"/>
        </a:defRPr>
      </a:lvl2pPr>
      <a:lvl3pPr marL="990595" algn="l" defTabSz="990595" rtl="0" eaLnBrk="1" latinLnBrk="0" hangingPunct="1">
        <a:defRPr sz="1950" kern="1200">
          <a:solidFill>
            <a:schemeClr val="tx1"/>
          </a:solidFill>
          <a:latin typeface="+mn-lt"/>
          <a:ea typeface="+mn-ea"/>
          <a:cs typeface="+mn-cs"/>
        </a:defRPr>
      </a:lvl3pPr>
      <a:lvl4pPr marL="1485891" algn="l" defTabSz="990595" rtl="0" eaLnBrk="1" latinLnBrk="0" hangingPunct="1">
        <a:defRPr sz="1950" kern="1200">
          <a:solidFill>
            <a:schemeClr val="tx1"/>
          </a:solidFill>
          <a:latin typeface="+mn-lt"/>
          <a:ea typeface="+mn-ea"/>
          <a:cs typeface="+mn-cs"/>
        </a:defRPr>
      </a:lvl4pPr>
      <a:lvl5pPr marL="1981189" algn="l" defTabSz="990595" rtl="0" eaLnBrk="1" latinLnBrk="0" hangingPunct="1">
        <a:defRPr sz="1950" kern="1200">
          <a:solidFill>
            <a:schemeClr val="tx1"/>
          </a:solidFill>
          <a:latin typeface="+mn-lt"/>
          <a:ea typeface="+mn-ea"/>
          <a:cs typeface="+mn-cs"/>
        </a:defRPr>
      </a:lvl5pPr>
      <a:lvl6pPr marL="2476486" algn="l" defTabSz="990595" rtl="0" eaLnBrk="1" latinLnBrk="0" hangingPunct="1">
        <a:defRPr sz="1950" kern="1200">
          <a:solidFill>
            <a:schemeClr val="tx1"/>
          </a:solidFill>
          <a:latin typeface="+mn-lt"/>
          <a:ea typeface="+mn-ea"/>
          <a:cs typeface="+mn-cs"/>
        </a:defRPr>
      </a:lvl6pPr>
      <a:lvl7pPr marL="2971783" algn="l" defTabSz="990595" rtl="0" eaLnBrk="1" latinLnBrk="0" hangingPunct="1">
        <a:defRPr sz="1950" kern="1200">
          <a:solidFill>
            <a:schemeClr val="tx1"/>
          </a:solidFill>
          <a:latin typeface="+mn-lt"/>
          <a:ea typeface="+mn-ea"/>
          <a:cs typeface="+mn-cs"/>
        </a:defRPr>
      </a:lvl7pPr>
      <a:lvl8pPr marL="3467080" algn="l" defTabSz="990595" rtl="0" eaLnBrk="1" latinLnBrk="0" hangingPunct="1">
        <a:defRPr sz="1950" kern="1200">
          <a:solidFill>
            <a:schemeClr val="tx1"/>
          </a:solidFill>
          <a:latin typeface="+mn-lt"/>
          <a:ea typeface="+mn-ea"/>
          <a:cs typeface="+mn-cs"/>
        </a:defRPr>
      </a:lvl8pPr>
      <a:lvl9pPr marL="3962377" algn="l" defTabSz="990595" rtl="0" eaLnBrk="1" latinLnBrk="0" hangingPunct="1">
        <a:defRPr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2" name="Rectangle 6"/>
          <p:cNvSpPr>
            <a:spLocks noGrp="1" noChangeArrowheads="1"/>
          </p:cNvSpPr>
          <p:nvPr>
            <p:ph type="title"/>
          </p:nvPr>
        </p:nvSpPr>
        <p:spPr bwMode="auto">
          <a:xfrm>
            <a:off x="407368" y="513796"/>
            <a:ext cx="1008112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a:t>Click </a:t>
            </a:r>
            <a:r>
              <a:rPr lang="en-GB"/>
              <a:t>to edit master title style</a:t>
            </a:r>
            <a:endParaRPr lang="en-GB" dirty="0"/>
          </a:p>
        </p:txBody>
      </p:sp>
      <p:sp>
        <p:nvSpPr>
          <p:cNvPr id="29703" name="Rectangle 7"/>
          <p:cNvSpPr>
            <a:spLocks noGrp="1" noChangeArrowheads="1"/>
          </p:cNvSpPr>
          <p:nvPr>
            <p:ph type="body" idx="1"/>
          </p:nvPr>
        </p:nvSpPr>
        <p:spPr bwMode="auto">
          <a:xfrm>
            <a:off x="407368" y="1908810"/>
            <a:ext cx="11377265" cy="35967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Font size 20 - please amend in individual presentation if you require a different font size</a:t>
            </a:r>
          </a:p>
        </p:txBody>
      </p:sp>
      <p:sp>
        <p:nvSpPr>
          <p:cNvPr id="10" name="Rectangle 9"/>
          <p:cNvSpPr/>
          <p:nvPr userDrawn="1"/>
        </p:nvSpPr>
        <p:spPr bwMode="auto">
          <a:xfrm>
            <a:off x="2523" y="5733256"/>
            <a:ext cx="12192000" cy="1124744"/>
          </a:xfrm>
          <a:prstGeom prst="rect">
            <a:avLst/>
          </a:prstGeom>
          <a:solidFill>
            <a:srgbClr val="1C3C6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rgbClr val="1C3C63"/>
              </a:solidFill>
              <a:effectLst/>
              <a:latin typeface="Arial" charset="0"/>
            </a:endParaRPr>
          </a:p>
        </p:txBody>
      </p:sp>
      <p:pic>
        <p:nvPicPr>
          <p:cNvPr id="17" name="Picture 16"/>
          <p:cNvPicPr>
            <a:picLocks noChangeAspect="1"/>
          </p:cNvPicPr>
          <p:nvPr userDrawn="1"/>
        </p:nvPicPr>
        <p:blipFill>
          <a:blip r:embed="rId5"/>
          <a:stretch>
            <a:fillRect/>
          </a:stretch>
        </p:blipFill>
        <p:spPr>
          <a:xfrm>
            <a:off x="373979" y="6031206"/>
            <a:ext cx="2578100" cy="203200"/>
          </a:xfrm>
          <a:prstGeom prst="rect">
            <a:avLst/>
          </a:prstGeom>
        </p:spPr>
      </p:pic>
      <p:pic>
        <p:nvPicPr>
          <p:cNvPr id="18" name="Picture 17"/>
          <p:cNvPicPr>
            <a:picLocks noChangeAspect="1"/>
          </p:cNvPicPr>
          <p:nvPr userDrawn="1"/>
        </p:nvPicPr>
        <p:blipFill>
          <a:blip r:embed="rId6"/>
          <a:stretch>
            <a:fillRect/>
          </a:stretch>
        </p:blipFill>
        <p:spPr>
          <a:xfrm>
            <a:off x="373980" y="6376909"/>
            <a:ext cx="872774" cy="253385"/>
          </a:xfrm>
          <a:prstGeom prst="rect">
            <a:avLst/>
          </a:prstGeom>
        </p:spPr>
      </p:pic>
      <p:pic>
        <p:nvPicPr>
          <p:cNvPr id="19" name="Picture 18"/>
          <p:cNvPicPr>
            <a:picLocks noChangeAspect="1"/>
          </p:cNvPicPr>
          <p:nvPr userDrawn="1"/>
        </p:nvPicPr>
        <p:blipFill>
          <a:blip r:embed="rId7"/>
          <a:stretch>
            <a:fillRect/>
          </a:stretch>
        </p:blipFill>
        <p:spPr>
          <a:xfrm>
            <a:off x="10912773" y="514466"/>
            <a:ext cx="871860" cy="961743"/>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722" r:id="rId2"/>
    <p:sldLayoutId id="2147483676" r:id="rId3"/>
  </p:sldLayoutIdLst>
  <p:txStyles>
    <p:titleStyle>
      <a:lvl1pPr algn="l" rtl="0" fontAlgn="base">
        <a:spcBef>
          <a:spcPct val="0"/>
        </a:spcBef>
        <a:spcAft>
          <a:spcPct val="0"/>
        </a:spcAft>
        <a:defRPr sz="4000" b="1" i="0" baseline="0">
          <a:solidFill>
            <a:srgbClr val="1C3C63"/>
          </a:solidFill>
          <a:latin typeface="Arial" charset="0"/>
          <a:ea typeface="Arial" charset="0"/>
          <a:cs typeface="Arial" charset="0"/>
        </a:defRPr>
      </a:lvl1pPr>
      <a:lvl2pPr algn="ctr" rtl="0" fontAlgn="base">
        <a:spcBef>
          <a:spcPct val="0"/>
        </a:spcBef>
        <a:spcAft>
          <a:spcPct val="0"/>
        </a:spcAft>
        <a:defRPr sz="4767">
          <a:solidFill>
            <a:srgbClr val="DC0067"/>
          </a:solidFill>
          <a:latin typeface="Arial" charset="0"/>
        </a:defRPr>
      </a:lvl2pPr>
      <a:lvl3pPr algn="ctr" rtl="0" fontAlgn="base">
        <a:spcBef>
          <a:spcPct val="0"/>
        </a:spcBef>
        <a:spcAft>
          <a:spcPct val="0"/>
        </a:spcAft>
        <a:defRPr sz="4767">
          <a:solidFill>
            <a:srgbClr val="DC0067"/>
          </a:solidFill>
          <a:latin typeface="Arial" charset="0"/>
        </a:defRPr>
      </a:lvl3pPr>
      <a:lvl4pPr algn="ctr" rtl="0" fontAlgn="base">
        <a:spcBef>
          <a:spcPct val="0"/>
        </a:spcBef>
        <a:spcAft>
          <a:spcPct val="0"/>
        </a:spcAft>
        <a:defRPr sz="4767">
          <a:solidFill>
            <a:srgbClr val="DC0067"/>
          </a:solidFill>
          <a:latin typeface="Arial" charset="0"/>
        </a:defRPr>
      </a:lvl4pPr>
      <a:lvl5pPr algn="ctr" rtl="0" fontAlgn="base">
        <a:spcBef>
          <a:spcPct val="0"/>
        </a:spcBef>
        <a:spcAft>
          <a:spcPct val="0"/>
        </a:spcAft>
        <a:defRPr sz="4767">
          <a:solidFill>
            <a:srgbClr val="DC0067"/>
          </a:solidFill>
          <a:latin typeface="Arial" charset="0"/>
        </a:defRPr>
      </a:lvl5pPr>
      <a:lvl6pPr marL="495298" algn="ctr" rtl="0" fontAlgn="base">
        <a:spcBef>
          <a:spcPct val="0"/>
        </a:spcBef>
        <a:spcAft>
          <a:spcPct val="0"/>
        </a:spcAft>
        <a:defRPr sz="4767">
          <a:solidFill>
            <a:srgbClr val="DC0067"/>
          </a:solidFill>
          <a:latin typeface="Arial" charset="0"/>
        </a:defRPr>
      </a:lvl6pPr>
      <a:lvl7pPr marL="990595" algn="ctr" rtl="0" fontAlgn="base">
        <a:spcBef>
          <a:spcPct val="0"/>
        </a:spcBef>
        <a:spcAft>
          <a:spcPct val="0"/>
        </a:spcAft>
        <a:defRPr sz="4767">
          <a:solidFill>
            <a:srgbClr val="DC0067"/>
          </a:solidFill>
          <a:latin typeface="Arial" charset="0"/>
        </a:defRPr>
      </a:lvl7pPr>
      <a:lvl8pPr marL="1485891" algn="ctr" rtl="0" fontAlgn="base">
        <a:spcBef>
          <a:spcPct val="0"/>
        </a:spcBef>
        <a:spcAft>
          <a:spcPct val="0"/>
        </a:spcAft>
        <a:defRPr sz="4767">
          <a:solidFill>
            <a:srgbClr val="DC0067"/>
          </a:solidFill>
          <a:latin typeface="Arial" charset="0"/>
        </a:defRPr>
      </a:lvl8pPr>
      <a:lvl9pPr marL="1981189" algn="ctr" rtl="0" fontAlgn="base">
        <a:spcBef>
          <a:spcPct val="0"/>
        </a:spcBef>
        <a:spcAft>
          <a:spcPct val="0"/>
        </a:spcAft>
        <a:defRPr sz="4767">
          <a:solidFill>
            <a:srgbClr val="DC0067"/>
          </a:solidFill>
          <a:latin typeface="Arial" charset="0"/>
        </a:defRPr>
      </a:lvl9pPr>
    </p:titleStyle>
    <p:bodyStyle>
      <a:lvl1pPr marL="371473" indent="-371473" algn="l" rtl="0" fontAlgn="base">
        <a:spcBef>
          <a:spcPct val="20000"/>
        </a:spcBef>
        <a:spcAft>
          <a:spcPct val="0"/>
        </a:spcAft>
        <a:defRPr sz="1600" baseline="0">
          <a:solidFill>
            <a:srgbClr val="1C3C63"/>
          </a:solidFill>
          <a:latin typeface="Arial" charset="0"/>
          <a:ea typeface="Arial" charset="0"/>
          <a:cs typeface="Arial" charset="0"/>
        </a:defRPr>
      </a:lvl1pPr>
      <a:lvl2pPr marL="804858" indent="-309561" algn="l" rtl="0" fontAlgn="base">
        <a:spcBef>
          <a:spcPct val="20000"/>
        </a:spcBef>
        <a:spcAft>
          <a:spcPct val="0"/>
        </a:spcAft>
        <a:defRPr sz="3033">
          <a:solidFill>
            <a:srgbClr val="713E7E"/>
          </a:solidFill>
          <a:latin typeface="+mn-lt"/>
        </a:defRPr>
      </a:lvl2pPr>
      <a:lvl3pPr marL="1238243" indent="-247648" algn="l" rtl="0" fontAlgn="base">
        <a:spcBef>
          <a:spcPct val="20000"/>
        </a:spcBef>
        <a:spcAft>
          <a:spcPct val="0"/>
        </a:spcAft>
        <a:defRPr sz="2600">
          <a:solidFill>
            <a:srgbClr val="713E7E"/>
          </a:solidFill>
          <a:latin typeface="+mn-lt"/>
        </a:defRPr>
      </a:lvl3pPr>
      <a:lvl4pPr marL="1733540" indent="-247648" algn="l" rtl="0" fontAlgn="base">
        <a:spcBef>
          <a:spcPct val="20000"/>
        </a:spcBef>
        <a:spcAft>
          <a:spcPct val="0"/>
        </a:spcAft>
        <a:defRPr sz="2167">
          <a:solidFill>
            <a:srgbClr val="713E7E"/>
          </a:solidFill>
          <a:latin typeface="+mn-lt"/>
        </a:defRPr>
      </a:lvl4pPr>
      <a:lvl5pPr marL="2228837" indent="-247648" algn="l" rtl="0" fontAlgn="base">
        <a:spcBef>
          <a:spcPct val="20000"/>
        </a:spcBef>
        <a:spcAft>
          <a:spcPct val="0"/>
        </a:spcAft>
        <a:defRPr sz="2167">
          <a:solidFill>
            <a:srgbClr val="713E7E"/>
          </a:solidFill>
          <a:latin typeface="+mn-lt"/>
        </a:defRPr>
      </a:lvl5pPr>
      <a:lvl6pPr marL="2724134" indent="-247648" algn="l" rtl="0" fontAlgn="base">
        <a:spcBef>
          <a:spcPct val="20000"/>
        </a:spcBef>
        <a:spcAft>
          <a:spcPct val="0"/>
        </a:spcAft>
        <a:defRPr sz="2167">
          <a:solidFill>
            <a:srgbClr val="713E7E"/>
          </a:solidFill>
          <a:latin typeface="+mn-lt"/>
        </a:defRPr>
      </a:lvl6pPr>
      <a:lvl7pPr marL="3219431" indent="-247648" algn="l" rtl="0" fontAlgn="base">
        <a:spcBef>
          <a:spcPct val="20000"/>
        </a:spcBef>
        <a:spcAft>
          <a:spcPct val="0"/>
        </a:spcAft>
        <a:defRPr sz="2167">
          <a:solidFill>
            <a:srgbClr val="713E7E"/>
          </a:solidFill>
          <a:latin typeface="+mn-lt"/>
        </a:defRPr>
      </a:lvl7pPr>
      <a:lvl8pPr marL="3714729" indent="-247648" algn="l" rtl="0" fontAlgn="base">
        <a:spcBef>
          <a:spcPct val="20000"/>
        </a:spcBef>
        <a:spcAft>
          <a:spcPct val="0"/>
        </a:spcAft>
        <a:defRPr sz="2167">
          <a:solidFill>
            <a:srgbClr val="713E7E"/>
          </a:solidFill>
          <a:latin typeface="+mn-lt"/>
        </a:defRPr>
      </a:lvl8pPr>
      <a:lvl9pPr marL="4210026" indent="-247648" algn="l" rtl="0" fontAlgn="base">
        <a:spcBef>
          <a:spcPct val="20000"/>
        </a:spcBef>
        <a:spcAft>
          <a:spcPct val="0"/>
        </a:spcAft>
        <a:defRPr sz="2167">
          <a:solidFill>
            <a:srgbClr val="713E7E"/>
          </a:solidFill>
          <a:latin typeface="+mn-lt"/>
        </a:defRPr>
      </a:lvl9pPr>
    </p:bodyStyle>
    <p:otherStyle>
      <a:defPPr>
        <a:defRPr lang="en-US"/>
      </a:defPPr>
      <a:lvl1pPr marL="0" algn="l" defTabSz="990595" rtl="0" eaLnBrk="1" latinLnBrk="0" hangingPunct="1">
        <a:defRPr sz="1950" kern="1200">
          <a:solidFill>
            <a:schemeClr val="tx1"/>
          </a:solidFill>
          <a:latin typeface="+mn-lt"/>
          <a:ea typeface="+mn-ea"/>
          <a:cs typeface="+mn-cs"/>
        </a:defRPr>
      </a:lvl1pPr>
      <a:lvl2pPr marL="495298" algn="l" defTabSz="990595" rtl="0" eaLnBrk="1" latinLnBrk="0" hangingPunct="1">
        <a:defRPr sz="1950" kern="1200">
          <a:solidFill>
            <a:schemeClr val="tx1"/>
          </a:solidFill>
          <a:latin typeface="+mn-lt"/>
          <a:ea typeface="+mn-ea"/>
          <a:cs typeface="+mn-cs"/>
        </a:defRPr>
      </a:lvl2pPr>
      <a:lvl3pPr marL="990595" algn="l" defTabSz="990595" rtl="0" eaLnBrk="1" latinLnBrk="0" hangingPunct="1">
        <a:defRPr sz="1950" kern="1200">
          <a:solidFill>
            <a:schemeClr val="tx1"/>
          </a:solidFill>
          <a:latin typeface="+mn-lt"/>
          <a:ea typeface="+mn-ea"/>
          <a:cs typeface="+mn-cs"/>
        </a:defRPr>
      </a:lvl3pPr>
      <a:lvl4pPr marL="1485891" algn="l" defTabSz="990595" rtl="0" eaLnBrk="1" latinLnBrk="0" hangingPunct="1">
        <a:defRPr sz="1950" kern="1200">
          <a:solidFill>
            <a:schemeClr val="tx1"/>
          </a:solidFill>
          <a:latin typeface="+mn-lt"/>
          <a:ea typeface="+mn-ea"/>
          <a:cs typeface="+mn-cs"/>
        </a:defRPr>
      </a:lvl4pPr>
      <a:lvl5pPr marL="1981189" algn="l" defTabSz="990595" rtl="0" eaLnBrk="1" latinLnBrk="0" hangingPunct="1">
        <a:defRPr sz="1950" kern="1200">
          <a:solidFill>
            <a:schemeClr val="tx1"/>
          </a:solidFill>
          <a:latin typeface="+mn-lt"/>
          <a:ea typeface="+mn-ea"/>
          <a:cs typeface="+mn-cs"/>
        </a:defRPr>
      </a:lvl5pPr>
      <a:lvl6pPr marL="2476486" algn="l" defTabSz="990595" rtl="0" eaLnBrk="1" latinLnBrk="0" hangingPunct="1">
        <a:defRPr sz="1950" kern="1200">
          <a:solidFill>
            <a:schemeClr val="tx1"/>
          </a:solidFill>
          <a:latin typeface="+mn-lt"/>
          <a:ea typeface="+mn-ea"/>
          <a:cs typeface="+mn-cs"/>
        </a:defRPr>
      </a:lvl6pPr>
      <a:lvl7pPr marL="2971783" algn="l" defTabSz="990595" rtl="0" eaLnBrk="1" latinLnBrk="0" hangingPunct="1">
        <a:defRPr sz="1950" kern="1200">
          <a:solidFill>
            <a:schemeClr val="tx1"/>
          </a:solidFill>
          <a:latin typeface="+mn-lt"/>
          <a:ea typeface="+mn-ea"/>
          <a:cs typeface="+mn-cs"/>
        </a:defRPr>
      </a:lvl7pPr>
      <a:lvl8pPr marL="3467080" algn="l" defTabSz="990595" rtl="0" eaLnBrk="1" latinLnBrk="0" hangingPunct="1">
        <a:defRPr sz="1950" kern="1200">
          <a:solidFill>
            <a:schemeClr val="tx1"/>
          </a:solidFill>
          <a:latin typeface="+mn-lt"/>
          <a:ea typeface="+mn-ea"/>
          <a:cs typeface="+mn-cs"/>
        </a:defRPr>
      </a:lvl8pPr>
      <a:lvl9pPr marL="3962377" algn="l" defTabSz="99059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jpeg"/><Relationship Id="rId1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hyperlink" Target="http://www.google.co.uk/imgres?imgurl=http://us.123rf.com/400wm/400/400/medusa81/medusa811105/medusa81110500002/9640691-human-brain-lateral-view.jpg&amp;imgrefurl=http://www.123rf.com/photo_9640691_human-brain-lateral-view.html&amp;usg=__6boF4tUcrHSQ5Gx0uPsR5qkZRjU=&amp;h=1200&amp;w=1200&amp;sz=230&amp;hl=en&amp;start=5&amp;zoom=1&amp;tbnid=wo2QCD27oZnPpM:&amp;tbnh=150&amp;tbnw=150&amp;ei=Kt22UebvGbLJ0AXApYHYBg&amp;prev=/search?q=brain&amp;safe=vss&amp;hl=en&amp;rlz=1I7GGIE_enGB434&amp;biw=1280&amp;bih=605&amp;sout=1&amp;tbs=isz:l&amp;tbm=isch&amp;itbs=1&amp;sa=X&amp;ved=0CDYQrQMwBA" TargetMode="External"/><Relationship Id="rId12" Type="http://schemas.openxmlformats.org/officeDocument/2006/relationships/hyperlink" Target="http://www.google.co.uk/imgres?imgurl=http://www.magicalmaths.org/wp-content/uploads/2012/12/science-chemistry-physics-biology-image-6.jpg&amp;imgrefurl=http://www.magicalmaths.org/download-free-science-chemistry-biology-physics-images/&amp;usg=__JWNEB9xHALk2AgWVXq_8pX3tJeY=&amp;h=1050&amp;w=1050&amp;sz=120&amp;hl=en&amp;start=10&amp;zoom=1&amp;tbnid=G4YqgIw0LUCRcM:&amp;tbnh=150&amp;tbnw=150&amp;ei=i922UbykBaWM0AWY_4G4CA&amp;prev=/search?q=science&amp;safe=vss&amp;hl=en&amp;rlz=1I7GGIE_enGB434&amp;biw=1280&amp;bih=605&amp;sout=1&amp;tbs=isz:l&amp;tbm=isch&amp;itbs=1&amp;sa=X&amp;ved=0CEAQrQMwCQ" TargetMode="External"/><Relationship Id="rId17" Type="http://schemas.openxmlformats.org/officeDocument/2006/relationships/image" Target="../media/image16.png"/><Relationship Id="rId2" Type="http://schemas.openxmlformats.org/officeDocument/2006/relationships/audio" Target="../media/media2.m4a"/><Relationship Id="rId16" Type="http://schemas.openxmlformats.org/officeDocument/2006/relationships/image" Target="../media/image15.png"/><Relationship Id="rId20" Type="http://schemas.openxmlformats.org/officeDocument/2006/relationships/image" Target="../media/image7.png"/><Relationship Id="rId1" Type="http://schemas.microsoft.com/office/2007/relationships/media" Target="../media/media2.m4a"/><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hyperlink" Target="http://www.google.co.uk/imgres?imgurl=https://www.mobilitychoices.com/images/product/folding-wooden-bed-tray-vm938-2.jpg&amp;imgrefurl=https://www.mobilitychoices.com/folding-wooden-bed-tray-2727.html&amp;usg=__HnJw6kCHpKH-Fqgwuu74EdMyEKE=&amp;h=896&amp;w=1472&amp;sz=134&amp;hl=en&amp;start=12&amp;zoom=1&amp;tbnid=9K9JGvOq1dqaxM:&amp;tbnh=91&amp;tbnw=150&amp;ei=-Ny2UaX5Lszy0gWHqYH4Dg&amp;prev=/search?q=tray&amp;safe=vss&amp;sa=N&amp;hl=en&amp;rlz=1I7GGIE_enGB434&amp;biw=1280&amp;bih=605&amp;sout=1&amp;tbs=isz:l&amp;tbm=isch&amp;itbs=1&amp;sa=X&amp;ved=0CEQQrQMwCw" TargetMode="External"/><Relationship Id="rId15" Type="http://schemas.openxmlformats.org/officeDocument/2006/relationships/image" Target="../media/image14.jpe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hyperlink" Target="http://www.google.co.uk/imgres?imgurl=http://www.mwattorneys.com/blog/wp-content/uploads/2012/07/iceberg.jpg&amp;imgrefurl=http://www.mwattorneys.com/blog/?p=964&amp;usg=__Dsqxp432K6F-WBPjchqttIVamUM=&amp;h=1944&amp;w=1280&amp;sz=181&amp;hl=en&amp;start=11&amp;zoom=1&amp;tbnid=zitzahZeabLDrM:&amp;tbnh=150&amp;tbnw=99&amp;ei=qN22UcfhAe-Z0AWn-4HADQ&amp;prev=/search?q=iceberg&amp;safe=vss&amp;hl=en&amp;rlz=1I7GGIE_enGB434&amp;biw=1280&amp;bih=605&amp;sout=1&amp;tbs=isz:l&amp;tbm=isch&amp;itbs=1&amp;sa=X&amp;ved=0CEIQrQMwCg"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hyperlink" Target="http://www.bemedialiterate.com/uploads/1/7/2/2/1722523/bem_androgyny_test.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63352" y="1124744"/>
            <a:ext cx="6336704" cy="2572220"/>
          </a:xfrm>
        </p:spPr>
        <p:txBody>
          <a:bodyPr/>
          <a:lstStyle/>
          <a:p>
            <a:r>
              <a:rPr lang="en-US" dirty="0"/>
              <a:t>A Level Psychology</a:t>
            </a:r>
            <a:br>
              <a:rPr lang="en-US" dirty="0"/>
            </a:br>
            <a:r>
              <a:rPr lang="en-US" dirty="0"/>
              <a:t>Taster Session  </a:t>
            </a:r>
          </a:p>
        </p:txBody>
      </p:sp>
      <p:sp>
        <p:nvSpPr>
          <p:cNvPr id="13" name="Subtitle 12"/>
          <p:cNvSpPr>
            <a:spLocks noGrp="1"/>
          </p:cNvSpPr>
          <p:nvPr>
            <p:ph type="subTitle" idx="1"/>
          </p:nvPr>
        </p:nvSpPr>
        <p:spPr>
          <a:xfrm>
            <a:off x="263352" y="3707064"/>
            <a:ext cx="6336704" cy="946072"/>
          </a:xfrm>
        </p:spPr>
        <p:txBody>
          <a:bodyPr/>
          <a:lstStyle/>
          <a:p>
            <a:r>
              <a:rPr lang="en-US" dirty="0"/>
              <a:t>Miss Bennett, Miss Rigby &amp; </a:t>
            </a:r>
            <a:r>
              <a:rPr lang="en-US" dirty="0" err="1"/>
              <a:t>Mr</a:t>
            </a:r>
            <a:r>
              <a:rPr lang="en-US" dirty="0"/>
              <a:t> Grange </a:t>
            </a:r>
          </a:p>
        </p:txBody>
      </p:sp>
      <p:sp>
        <p:nvSpPr>
          <p:cNvPr id="2" name="AutoShape 2">
            <a:extLst>
              <a:ext uri="{FF2B5EF4-FFF2-40B4-BE49-F238E27FC236}">
                <a16:creationId xmlns:a16="http://schemas.microsoft.com/office/drawing/2014/main" id="{9EFD8D9F-695F-4B4E-916C-C484D1DC2E83}"/>
              </a:ext>
            </a:extLst>
          </p:cNvPr>
          <p:cNvSpPr>
            <a:spLocks noChangeAspect="1" noChangeArrowheads="1"/>
          </p:cNvSpPr>
          <p:nvPr/>
        </p:nvSpPr>
        <p:spPr bwMode="auto">
          <a:xfrm>
            <a:off x="5832973" y="313258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Audio 5">
            <a:hlinkClick r:id="" action="ppaction://media"/>
            <a:extLst>
              <a:ext uri="{FF2B5EF4-FFF2-40B4-BE49-F238E27FC236}">
                <a16:creationId xmlns:a16="http://schemas.microsoft.com/office/drawing/2014/main" id="{D922F38C-B780-4E0E-8C5D-41AFCE254AF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7927911"/>
      </p:ext>
    </p:extLst>
  </p:cSld>
  <p:clrMapOvr>
    <a:masterClrMapping/>
  </p:clrMapOvr>
  <mc:AlternateContent xmlns:mc="http://schemas.openxmlformats.org/markup-compatibility/2006">
    <mc:Choice xmlns:p14="http://schemas.microsoft.com/office/powerpoint/2010/main" Requires="p14">
      <p:transition spd="slow" p14:dur="2000" advTm="11105"/>
    </mc:Choice>
    <mc:Fallback>
      <p:transition spd="slow" advTm="11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7" descr="http://t1.gstatic.com/images?q=tbn:ANd9GcSUH1uZRso1xk5uRqBmZU2sgSdLX3B_eOYICR4NasDEAQ36cDNLxmOpvhI:https://www.mobilitychoices.com/images/product/folding-wooden-bed-tray-vm938-2.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6315" y="1538801"/>
            <a:ext cx="6802014" cy="443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4"/>
          <p:cNvSpPr>
            <a:spLocks noGrp="1"/>
          </p:cNvSpPr>
          <p:nvPr>
            <p:ph type="title"/>
          </p:nvPr>
        </p:nvSpPr>
        <p:spPr>
          <a:xfrm>
            <a:off x="3382178" y="41275"/>
            <a:ext cx="8020279" cy="1143000"/>
          </a:xfrm>
        </p:spPr>
        <p:txBody>
          <a:bodyPr/>
          <a:lstStyle/>
          <a:p>
            <a:r>
              <a:rPr lang="en-GB" altLang="en-US" sz="4000" b="1" u="sng" dirty="0">
                <a:latin typeface="+mj-lt"/>
              </a:rPr>
              <a:t>So what is psychology?</a:t>
            </a:r>
          </a:p>
        </p:txBody>
      </p:sp>
      <p:sp>
        <p:nvSpPr>
          <p:cNvPr id="16389" name="AutoShape 12" descr="data:image/jpeg;base64,/9j/4AAQSkZJRgABAQAAAQABAAD/2wCEAAkGBhQQERQUERITFRUUFBYXGBgVFhcVGBgXFxkVFBUVFxUXHCYeFxkjGRUUHy8gJCcpLSwsFR8xNTAqNSYrLCkBCQoKDgwNDwwPFCkYFBgpKSkpKSkpKSkpKSkpKSkpKSkpKSkpKSkpKSkpKSkpKSkpKSkpKSkpKSkpKSkpKSkpKf/AABEIAMgAyAMBIgACEQEDEQH/xAAcAAEAAgIDAQAAAAAAAAAAAAAABgcEBQEDCAL/xABCEAABAwIDBAgDBQUHBQEAAAABAAIDBBEFEiEGBzFBEyIyUWFxgZFSobEVI2JywQgUQqLRM1NjwtLh8BckJZKyFv/EABUBAQEAAAAAAAAAAAAAAAAAAAAB/8QAFhEBAQEAAAAAAAAAAAAAAAAAAAER/9oADAMBAAIRAxEAPwC8UREBERAREQEREBERAREQEREBERAREQEREBERAREQEREBERAREQfL3WBPcFT+0W+51PUPiZFcNNlblWeo78p+i8uYtC19ZOXcpCgmf/Xub+5XLt/Mx4RKsairaHkAcFw2p/CfZBaVHvvnL25o9CQDr3q5cJxETxNeOYF15PbVHk0qU4LvHqqYBrNQLcbqD0oi1GzWOCqgY8kZiNQtuqCIiAiIgIiICIiAiIgIiICIiAiIgIiIMfEDaJ/5T9F5arX3qJz/AIjvqvUWLH7mT8hXlaV15Zvzu+pQazDrGZ90rMYDXkBvBdeHf2r1r67+0d5oNk3FHkdVhX02uk+ArtdXdFC3KBdZUEVS+PpBA8s+Kxsg2FFtBWRM+7kLR3BW5uk2vknicyqf1gdCe5UJ9vkaWW1wGtqah+Sma4u/CbfNQeqxWsvbO33C715YxesrKVwEpkY7l1ivR2x87n0UDnuzOLBcqjcoiICIiAiIgIiICIiAiIgIiICIiDBxt1qeX8hXlLP95Kfxu+pXqjaR+WlmP4CvJzZdZD+J31KDb7ObOiRjpCdXXt9FEsQbaVw7it7sziz252A6a+l1Lt0+wsOI1M759RGdG+J5oIM0NBh6TsZ25vy3F/krw3g7SQU9HE2mLCMtiB8IAtayrHe3gjKOrMMfZAB91pKZxdSOuTppqb6IOl2KQuJLo9SVl4VtYaV+aBlj5FaXB2gzMDuF1usVxYMlLRGwjTVB3Ytti6qOaVhc7yK2+EbzqunYGRuc1o4C11HnYxHY9Vl/BdEuNgjqtAKgvndhvNkrpHQ1GUENu1x6t/BWWJmng4e4XkSj2icAA1gzX4t4nw0WwqsUq4LOf0sebVpJcEHq5FBNz2NzVdCXTyGQtkLWuPGwA0Pep2qCIiAiIgIiICIiAsepqsnJZC66iMOaboNc7HWjkuWY8wrUV9PY6LXkKLhvG2mayke1p4grzXDLcO9VbO8uUiF3kqchf1SqjKwN1nu8lstm9s58OqXvgOjzZzTwI7/ArVYP2j5LIwbCDUzOHIFBuNoKmTE6uLMevM5rfK6kO8DYX7Kp2tDswePmOKiONzOpaiNzDZ0Tg4HxGqke2O20mJ0rXSADIOA11PFBB8EYDM265xsWlcsjZzD3vf0jWEsZ2nW0HqsXGT985BstmcKjlbI6Rt7WA+pXSyWm5tI1OliVm7Lm0Mpvbj9F0bF7LTYnVCCnIaSC5zjwawcXH3Gnig+6HFYoHtfEbOabg5Cbe62mObcvrWhs8peG8B0YH0WRttu4NFJ0cdSZXC2fM0sAJF9DzUYGBOHGVo8roJJs/vBnomFlNLIxhN8vRhwv4XW6g3xV7CHGZzhfg+JtiPRQaPCLdqUkeH9V2vwy2maTyP8AuoPUmxO0v2jRRVJZkL73Hi0lpI8DZb1efdlt689BSx00VNG9sYIDnFwJuSbm2nNbSPfrVtcDJTUxYe55YbeDi4j3Cou5Fqdl9pIsQp2zw9l1wQSCWuHFpI0K2yAiIgIiIC4IuuUQanEcOvqFoJoi1TORtwtBiNIRyUWKw3h0JkiNu5UrNTOjuHCy9I4tShwIIVUbdYJYEsaqVCsLdYnyX1h2Iuhlu08Tqumlu0nQrqgbmeLd6I2G0NQXyAniQsmOQ/uZ81rsVPX9Fnsf/wBmfNBYGwG01NHg9RTvaOmc51tNTmtlN/BVfiXXmdlFyXWAH0WXs5IekIvplKzNlMQigxSCWcXiZO0u0vYXte3O3H0QbJuATUVO5s7Cxz2GQA8cpFtV8brNt24TW9LK0uikYY35dXAEghwB42I4Kxd9lbHK5ronseBTHVpB7TiRqPBUQgtbehiralks8RfkklY5hOhsQLacRoOCrRuJSt4PdwUu2ok/8fCDxvGPZhUIcNfZBkurJXDi4j/h5LreJHcc55a3Popdj0vQxxPDfwG2nZGllozjw/uv5z/RBstitjXYhI5slTHTRMALnSvDSSeDWMcRmOh8AsjbXY1lCW/u9YyqaTZwaWlzTx1DSQWnvWhdjIPGP+b+oXwcXtwjZ6kn6WQXruW2lpaTDMlRUwxP6eR2V7w11jlsbHyVhU22tDKQGVlOSTYDpW6n1K8jnFyST0cfs7/UuHYiTxjj9n/6kHtIFcqpf2fNoZainqIpDdkDo+j1Jyh4fdouTp1QQPEq2kBERAREQFw5oPFcogjuN4Y3WyhGKYS11wQrTqKUPGqj2J7Lk3LDdRVD7X4C2JjiwKB0UuV4Kv3G9mi4Frx8lXONbCiG7wqITXyZnkrPc21JrpqsWjc0TjP2c2qkG1UrDEOj4aIjTbPD7x35SsMzFshc3jmNl34Q4gut8K2mwmy/2nXsp82UOzOcfwt1NkGZPUudQkv7RaeAtzW03ObvY8VnkdUX6GANu0Gxe518rb8hYErJ3mYKyh6Wni7LMgF+OtitVuu23fhcz3jo3RygNfG9xaTY3a5pANiLn3QZe8yBsbAxosGzvaNeTQ5oHsAoNQsvNGO97B8wppvKqOkDX2sXzPeRfQZhew8lq9jdjJ61z5422hpjnkkdoOr1sjR/E6w4e6DJ24jysibfi9xt6f7/AFXOwG72bFpSyNzYoo2tMkjm5rF3BrRzcddL2AHv17dm7obcC17vW4BUo3R7yIMLMsNUHCOXI8SNBdlcGhpDmjUgi2o7vFBpN5O7KXB+jf0omhkJaHhgYWvAvlcLniNQfAqDdK7vKs3e/vNjxXo4aYO6CJxeXuGUvfbKLN4hoBPHU34CyrTKgnm6rdt9sPkdNK5kEOUOyWzuc65DQToBYEk+S229jdJHhkLamllkMecMeyQhxBdfK5rgBcXFiLcwtNus3gyYXM9ohdPHPbNGzt5m3yuZobmxII5+i2G9XebLiWWn/d5KaJjs5bLpI91iGlwsLNFzYc7+CCY/s3RWpqt3fMwezL/5lcaqr9nanth0zviqXfysYFaqAiIgIiICIiAumeoy8iV3IgjOJ17XXu1Q3H6ITMLQOKs2pwxknFo9FHcRwDL2VFed8U2Ama8lo0JWmxOkdCzI/jdeg6mntxCpjeNDaa4GmqqI7hYHXv3Ls2e2gloKllRAQHxm+uoIOhaRzBC+MMtlf5LAsgnW3G0b66I1ErWtfKWGzeAAFgB7KGUNM6R7Wsa5xuNGgk2vrwW6xk2pYm+X0Vs/s+YTTuo6iWzXT5yx1+LWZQW27gSXa+CCvd4osyEeLvkG2Up3Y7YxR4bVUMl2SvMjojlOWTO1oLcw4OGXny8lEd4b79Dfj1/K2iwtkK2Z08bDJJ0bWvs0uOTRp0tw4lB2bZg9Kxp5Rn5uPtwVp7itkaeSKWrlY2SUSmJucBwja1jDcA6Zjm49wCq3a4l1TqBpG0C3dc2+qle7LDMUfLM7DZWxR3AkfKLxFwAs3Jldd4B4gad/JBn7/wDAKaCankhYyOWUSdI1gDQQ3LleWjS93OF+dvBVIWKVbfYdWwVjxiLi+VwzB98zXsubGPQWaDcZbC3co4GILm/Z1oILVUhymoDmtF+02Ii92jkC7ifwhfX7RBhIpQMv7wC+9rZhFYdrnbNwv4qI7sd39TiEjpop3U0cRy9Ky+YuNiWNAI5HU3twWNvF2HmwyoHSymdswLmyuvmdlsHNfcnrC458CgtrcLT5cKB+OeV3zDf8qsZQjczDlwen/EZHe8jlN0BERAREQEREBERB8SMuNDZaXEMPm/hN1vUQVxiUEo0c0qI41s22oBDwrvnawiz8p81G8XwOF1yxwBUV5u2iwYUbi1vMFfGwEUDqsCoIDbG1+F1O9vdhpp+tFZxCgH/4arabmO1ud1Udu2BANm8M7reXJazZ3E5YJ2GGWSMuc1rsji27SdWm3ELsx2TsDuuvrZzBJpndKxhLIiHOdwAtrxQbXb6Ql8Q8HfMgfopFsRsGY6H7TlcTmdkijHAtJLHPcfO4A8LqKbZTZpY/yfVylex21lQ7DDSPgJgjlBZNqA3XMYj8XEkd3sgj20bs1U7TkwfLl/zmrU3U7waOlpH09VKIXxyyOBcDZ7XuLgQQOI4W8B6VTjpBqJCO8ajnoOCwHyl1szr20F9beAvyQS3entnFilU10IIiiZka52heSSXOtyF7AKGXHeF9nT+NvsF9ECws93oB/RBZG63elDhsL6eoZIWF5kY6MBxBIAc1zSR3XB8Vo94u3f2rO1zWFkUQLY2u7Rvq5zuQJsNOQCifq4rkDz4c7oPT27KLLhVGP8EH3JP6qTrU7JQdHQ0rbWtTxf8AwCtsgIiICIiAiIgIiICIiDFqaAP7wtHXbMvPYddSZEFdVeHSRdoOWkxWxjf35SrbkkbwcR6rSYps3S1AIIyk82G3yUV5IxN93eV/qrY2E2po/sWWlc9sdSA+zXCxkzdktPMrdYnuBp5JC9tW9oPLKCtfi+5+koKaSoFRI98Qu0GwBPBVFXbSD75o/AP1KtB2I082zlLHBI0Oje1srAQH5+uX3bx6x1vwVU49OHzEj4R8gVYY2GjoMPo6jNmmqm53nk1paHta0erboIhVRZ6h4PxHh4C9vksIX8P/AFHtw4LOz3lcTxu+/s5YYag4Err6OI8rD9F8kn4ne5Xc2NfVRSuYbPY5pOtnNLTbvs7koLe3fbn6Wejjnq+kkdM3M1okcxrGns9k6utrrprwVe7ZbMigrZqdri5jcpYSbnK8ZgD4jgpBs7vhqKOkbTiKOQsFo3uJGUcgWjtW5ahRh+ISVlT0szi6SaVuY8OYAAHIAaAKj0/hceWGJvwxsHs0BZS4aLLlAREQEREBERAREQEREBcELlEGJUYa1/Mha2fA3jsPut6iCF1cM0faa63eNQohttW5qSVmbrEaDvsrjWDXYHBOPvYY3+bRf34oPH4YHSAuvbgSNSBYgm3gpph2KSzQNp3VDJoqa4icGlpaHW6pzAEgWFr8Fdzt1eGFxcaKO58X29sygO8zDabD5I46WFkQkheXBo49awJ8eKCsWs6zj4O/VdIasqJmh/KVPMM3J1c0AkfLFG9zczY3BxOuoDnDRpPkbIONyVDDJWyGUNc9keaJrtdbgOcAeYFvdTHfjJD+4ta/L0xlaYviAHbPfltofMKk5IZKaVzTmjkieWmziHNc02Ni3X1C+ayqfK7NI973fE9xcfK7igxg1bvZalz1dK34qiMemZq1DWqU7uoc2I0o7pb+wLj9FB6SREVBERAREQEREBERAREQEREBERBizsk/hK1tVWTs/gJ8tVvEQQ6XaxzdDceeiqbexjJnqYXA3HRZPXMTY+69BVOHRyi0kbXeYCi+L7qqGpvdj2c+o8ixHAi97IKEgYb6cRqB4ggq6m74YOiB6CbprdizQ3Nz+8Jtlv6+CyItztCO10zvOS30AWZFurw9vGAu/M95/VBRmJwSTyyTSOjDpHueeu3iSTYC6w/s0W1liFvxXv8AJeio93uHt4UkXqC76lZ0Oy1Izs0sA8omf0QeZo6RpNs7fQF3yAU23T4I84kx4a4sia9xcWOaNRlHa5klXhHQxt7MbB5NA+gXegIiICIiAiIgIiICIiAiIgIiICIiAiIgIiICIiAiIgIiICIiAiIg/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6390" name="Picture 9" descr="http://t0.gstatic.com/images?q=tbn:ANd9GcSHKTW7n8SsjP9tCanFhsq0vWkPehLqZgpunMv1WmD5g7KLJzc6GOGCdXcS:us.123rf.com/400wm/400/400/medusa81/medusa811105/medusa81110500002/9640691-human-brain-lateral-view.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4827" y="1167234"/>
            <a:ext cx="1751013"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1314" y="1516064"/>
            <a:ext cx="1398587"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8914" y="4449764"/>
            <a:ext cx="1760537"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24113" y="3138489"/>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4" descr="http://t2.gstatic.com/images?q=tbn:ANd9GcR5JZhuhg1KoJeEtB8Zo7elIdyAU8z9JY3-32ABhUn6hLGcHiH7bcgaJNmLeg:www.magicalmaths.org/wp-content/uploads/2012/12/science-chemistry-physics-biology-image-6.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51314" y="3990976"/>
            <a:ext cx="1692275"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6" descr="http://t3.gstatic.com/images?q=tbn:ANd9GcRplUabU_VwrgWtEu5XWhFwCbdvx43Mu5tEGHW76VzwMHFBzYpIb32lgE8:www.mwattorneys.com/blog/wp-content/uploads/2012/07/iceberg.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75364" y="1484314"/>
            <a:ext cx="1563687"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801" y="3028950"/>
            <a:ext cx="1501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99532" y="4314070"/>
            <a:ext cx="13525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32789" y="4735514"/>
            <a:ext cx="17875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61959" y="1485285"/>
            <a:ext cx="13525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79F51091-E28B-473F-8474-AFB5A3BB4EE1}"/>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533520535"/>
      </p:ext>
    </p:extLst>
  </p:cSld>
  <p:clrMapOvr>
    <a:masterClrMapping/>
  </p:clrMapOvr>
  <mc:AlternateContent xmlns:mc="http://schemas.openxmlformats.org/markup-compatibility/2006">
    <mc:Choice xmlns:p14="http://schemas.microsoft.com/office/powerpoint/2010/main" Requires="p14">
      <p:transition spd="slow" p14:dur="2000" advTm="38805"/>
    </mc:Choice>
    <mc:Fallback>
      <p:transition spd="slow" advTm="38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363743" y="835217"/>
            <a:ext cx="6719722" cy="1143000"/>
          </a:xfrm>
        </p:spPr>
        <p:txBody>
          <a:bodyPr/>
          <a:lstStyle/>
          <a:p>
            <a:r>
              <a:rPr lang="en-GB" altLang="en-US" b="1" u="sng" dirty="0">
                <a:latin typeface="+mj-lt"/>
              </a:rPr>
              <a:t>Task…</a:t>
            </a:r>
          </a:p>
        </p:txBody>
      </p:sp>
      <p:sp>
        <p:nvSpPr>
          <p:cNvPr id="15364" name="Content Placeholder 2"/>
          <p:cNvSpPr>
            <a:spLocks noGrp="1"/>
          </p:cNvSpPr>
          <p:nvPr>
            <p:ph idx="1"/>
          </p:nvPr>
        </p:nvSpPr>
        <p:spPr>
          <a:xfrm>
            <a:off x="551384" y="2222904"/>
            <a:ext cx="9577064" cy="630031"/>
          </a:xfrm>
        </p:spPr>
        <p:txBody>
          <a:bodyPr/>
          <a:lstStyle/>
          <a:p>
            <a:r>
              <a:rPr lang="en-GB" altLang="en-US" dirty="0">
                <a:latin typeface="+mj-lt"/>
              </a:rPr>
              <a:t>We are going to do a little psychological experiment to determine something about your behaviour </a:t>
            </a:r>
          </a:p>
          <a:p>
            <a:endParaRPr lang="en-GB" altLang="en-US" dirty="0">
              <a:latin typeface="Comic Sans MS" panose="030F0702030302020204" pitchFamily="66" charset="0"/>
            </a:endParaRPr>
          </a:p>
          <a:p>
            <a:endParaRPr lang="en-GB" altLang="en-US" dirty="0">
              <a:latin typeface="Comic Sans MS" panose="030F0702030302020204" pitchFamily="66" charset="0"/>
            </a:endParaRPr>
          </a:p>
        </p:txBody>
      </p:sp>
      <p:pic>
        <p:nvPicPr>
          <p:cNvPr id="6" name="Audio 5">
            <a:hlinkClick r:id="" action="ppaction://media"/>
            <a:extLst>
              <a:ext uri="{FF2B5EF4-FFF2-40B4-BE49-F238E27FC236}">
                <a16:creationId xmlns:a16="http://schemas.microsoft.com/office/drawing/2014/main" id="{DCF8102C-BF1D-4508-A760-05F2708927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86947351"/>
      </p:ext>
    </p:extLst>
  </p:cSld>
  <p:clrMapOvr>
    <a:masterClrMapping/>
  </p:clrMapOvr>
  <mc:AlternateContent xmlns:mc="http://schemas.openxmlformats.org/markup-compatibility/2006">
    <mc:Choice xmlns:p14="http://schemas.microsoft.com/office/powerpoint/2010/main" Requires="p14">
      <p:transition spd="slow" p14:dur="2000" advTm="22572"/>
    </mc:Choice>
    <mc:Fallback>
      <p:transition spd="slow" advTm="225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FDD9-4DAB-4D47-B903-2AF0FE778EA4}"/>
              </a:ext>
            </a:extLst>
          </p:cNvPr>
          <p:cNvSpPr>
            <a:spLocks noGrp="1"/>
          </p:cNvSpPr>
          <p:nvPr>
            <p:ph type="title"/>
          </p:nvPr>
        </p:nvSpPr>
        <p:spPr/>
        <p:txBody>
          <a:bodyPr/>
          <a:lstStyle/>
          <a:p>
            <a:r>
              <a:rPr lang="en-GB" sz="4000" dirty="0"/>
              <a:t>Questionnaires</a:t>
            </a:r>
            <a:br>
              <a:rPr lang="en-GB" sz="4000" dirty="0"/>
            </a:br>
            <a:r>
              <a:rPr lang="en-GB" sz="4000" dirty="0"/>
              <a:t>In psychology we complete lots of questionnaires to enable us to gather information </a:t>
            </a:r>
          </a:p>
        </p:txBody>
      </p:sp>
      <p:sp>
        <p:nvSpPr>
          <p:cNvPr id="3" name="Content Placeholder 2">
            <a:extLst>
              <a:ext uri="{FF2B5EF4-FFF2-40B4-BE49-F238E27FC236}">
                <a16:creationId xmlns:a16="http://schemas.microsoft.com/office/drawing/2014/main" id="{321B90C1-FD3A-45BE-875F-117490A8CD71}"/>
              </a:ext>
            </a:extLst>
          </p:cNvPr>
          <p:cNvSpPr>
            <a:spLocks noGrp="1"/>
          </p:cNvSpPr>
          <p:nvPr>
            <p:ph idx="1"/>
          </p:nvPr>
        </p:nvSpPr>
        <p:spPr>
          <a:xfrm>
            <a:off x="378915" y="3933056"/>
            <a:ext cx="10618565" cy="1239659"/>
          </a:xfrm>
        </p:spPr>
        <p:txBody>
          <a:bodyPr/>
          <a:lstStyle/>
          <a:p>
            <a:r>
              <a:rPr lang="en-GB" sz="2400" dirty="0">
                <a:hlinkClick r:id="rId4"/>
              </a:rPr>
              <a:t>http://www.bemedialiterate.com/uploads/1/7/2/2/1722523/bem_androgyny_test.pdf</a:t>
            </a:r>
            <a:endParaRPr lang="en-GB" sz="2400" dirty="0"/>
          </a:p>
        </p:txBody>
      </p:sp>
      <p:pic>
        <p:nvPicPr>
          <p:cNvPr id="5" name="Audio 4">
            <a:hlinkClick r:id="" action="ppaction://media"/>
            <a:extLst>
              <a:ext uri="{FF2B5EF4-FFF2-40B4-BE49-F238E27FC236}">
                <a16:creationId xmlns:a16="http://schemas.microsoft.com/office/drawing/2014/main" id="{E72304C2-FF83-481B-945C-E5D791136B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97860567"/>
      </p:ext>
    </p:extLst>
  </p:cSld>
  <p:clrMapOvr>
    <a:masterClrMapping/>
  </p:clrMapOvr>
  <mc:AlternateContent xmlns:mc="http://schemas.openxmlformats.org/markup-compatibility/2006">
    <mc:Choice xmlns:p14="http://schemas.microsoft.com/office/powerpoint/2010/main" Requires="p14">
      <p:transition spd="slow" p14:dur="2000" advTm="63672"/>
    </mc:Choice>
    <mc:Fallback>
      <p:transition spd="slow" advTm="63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862659" y="0"/>
            <a:ext cx="10515600" cy="1325563"/>
          </a:xfrm>
        </p:spPr>
        <p:txBody>
          <a:bodyPr>
            <a:normAutofit/>
          </a:bodyPr>
          <a:lstStyle/>
          <a:p>
            <a:r>
              <a:rPr lang="en-GB" altLang="en-US" b="1" u="sng" dirty="0">
                <a:latin typeface="+mj-lt"/>
              </a:rPr>
              <a:t>Results</a:t>
            </a:r>
            <a:r>
              <a:rPr lang="en-GB" altLang="en-US" sz="2800" b="1" u="sng" dirty="0">
                <a:latin typeface="Comic Sans MS" panose="030F0702030302020204" pitchFamily="66" charset="0"/>
              </a:rPr>
              <a:t> </a:t>
            </a:r>
          </a:p>
        </p:txBody>
      </p:sp>
      <p:pic>
        <p:nvPicPr>
          <p:cNvPr id="1536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11948" y="6043961"/>
            <a:ext cx="1080052" cy="81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863055" y="1692623"/>
            <a:ext cx="10515600" cy="4351338"/>
          </a:xfrm>
        </p:spPr>
        <p:txBody>
          <a:bodyPr/>
          <a:lstStyle/>
          <a:p>
            <a:pPr marL="0" indent="0">
              <a:buNone/>
            </a:pPr>
            <a:r>
              <a:rPr lang="en-GB" sz="2800" dirty="0">
                <a:latin typeface="+mj-lt"/>
              </a:rPr>
              <a:t>You are now going to find the mean masculine and feminine scores for males and females. After you have done this you are going to plan your results in a graph. When you have completed this you have to comment on your findings. </a:t>
            </a:r>
          </a:p>
        </p:txBody>
      </p:sp>
      <p:pic>
        <p:nvPicPr>
          <p:cNvPr id="5" name="Audio 4">
            <a:hlinkClick r:id="" action="ppaction://media"/>
            <a:extLst>
              <a:ext uri="{FF2B5EF4-FFF2-40B4-BE49-F238E27FC236}">
                <a16:creationId xmlns:a16="http://schemas.microsoft.com/office/drawing/2014/main" id="{2868A30B-644E-4592-9D58-04A6133080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71118849"/>
      </p:ext>
    </p:extLst>
  </p:cSld>
  <p:clrMapOvr>
    <a:masterClrMapping/>
  </p:clrMapOvr>
  <mc:AlternateContent xmlns:mc="http://schemas.openxmlformats.org/markup-compatibility/2006">
    <mc:Choice xmlns:p14="http://schemas.microsoft.com/office/powerpoint/2010/main" Requires="p14">
      <p:transition spd="slow" p14:dur="2000" advTm="72136"/>
    </mc:Choice>
    <mc:Fallback>
      <p:transition spd="slow" advTm="72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F4DC-D6ED-445B-916D-7D892655914D}"/>
              </a:ext>
            </a:extLst>
          </p:cNvPr>
          <p:cNvSpPr>
            <a:spLocks noGrp="1"/>
          </p:cNvSpPr>
          <p:nvPr>
            <p:ph type="title"/>
          </p:nvPr>
        </p:nvSpPr>
        <p:spPr>
          <a:xfrm>
            <a:off x="272596" y="548680"/>
            <a:ext cx="6719722" cy="1143000"/>
          </a:xfrm>
        </p:spPr>
        <p:txBody>
          <a:bodyPr/>
          <a:lstStyle/>
          <a:p>
            <a:r>
              <a:rPr lang="en-GB" dirty="0"/>
              <a:t>What does it mean? </a:t>
            </a:r>
          </a:p>
        </p:txBody>
      </p:sp>
      <p:sp>
        <p:nvSpPr>
          <p:cNvPr id="3" name="Content Placeholder 2">
            <a:extLst>
              <a:ext uri="{FF2B5EF4-FFF2-40B4-BE49-F238E27FC236}">
                <a16:creationId xmlns:a16="http://schemas.microsoft.com/office/drawing/2014/main" id="{375AF928-445A-4BDC-8E95-313F6C986841}"/>
              </a:ext>
            </a:extLst>
          </p:cNvPr>
          <p:cNvSpPr>
            <a:spLocks noGrp="1"/>
          </p:cNvSpPr>
          <p:nvPr>
            <p:ph idx="1"/>
          </p:nvPr>
        </p:nvSpPr>
        <p:spPr>
          <a:xfrm>
            <a:off x="767408" y="1691680"/>
            <a:ext cx="10585176" cy="945232"/>
          </a:xfrm>
        </p:spPr>
        <p:txBody>
          <a:bodyPr/>
          <a:lstStyle/>
          <a:p>
            <a:r>
              <a:rPr lang="en-US" sz="2400" b="0" i="0" dirty="0">
                <a:effectLst/>
                <a:latin typeface="ClearSans"/>
              </a:rPr>
              <a:t>Sandra </a:t>
            </a:r>
            <a:r>
              <a:rPr lang="en-US" sz="2400" b="0" i="0" dirty="0" err="1">
                <a:effectLst/>
                <a:latin typeface="ClearSans"/>
              </a:rPr>
              <a:t>Bem</a:t>
            </a:r>
            <a:r>
              <a:rPr lang="en-US" sz="2400" b="0" i="0" dirty="0">
                <a:effectLst/>
                <a:latin typeface="ClearSans"/>
              </a:rPr>
              <a:t> tested her ideas about androgyny by creating a psychological test, which is known as the </a:t>
            </a:r>
            <a:r>
              <a:rPr lang="en-US" sz="2400" b="0" i="0" dirty="0" err="1">
                <a:effectLst/>
                <a:latin typeface="ClearSans"/>
              </a:rPr>
              <a:t>Bem</a:t>
            </a:r>
            <a:r>
              <a:rPr lang="en-US" sz="2400" b="0" i="0" dirty="0">
                <a:effectLst/>
                <a:latin typeface="ClearSans"/>
              </a:rPr>
              <a:t> Sex Role Inventory (BSRI). The test includes 20 masculine traits, 20 feminine traits, and 20 neutral items (distractors). When completing the inventory, an individual has to rate themselves on each trait using a 7-point Likert scale, where 1 means never or almost never true and 7 means almost always true. The scores for masculine and feminine traits calculated provide a score for femininity, masculinity and androgyny.</a:t>
            </a:r>
          </a:p>
          <a:p>
            <a:r>
              <a:rPr lang="en-US" sz="2400" dirty="0">
                <a:latin typeface="ClearSans"/>
              </a:rPr>
              <a:t>When the test was first developed ideas about masculinity and femininity were very different to now and while learning about gender you will find out more.. …</a:t>
            </a:r>
            <a:endParaRPr lang="en-GB" sz="2400" dirty="0"/>
          </a:p>
        </p:txBody>
      </p:sp>
      <p:pic>
        <p:nvPicPr>
          <p:cNvPr id="5" name="Audio 4">
            <a:hlinkClick r:id="" action="ppaction://media"/>
            <a:extLst>
              <a:ext uri="{FF2B5EF4-FFF2-40B4-BE49-F238E27FC236}">
                <a16:creationId xmlns:a16="http://schemas.microsoft.com/office/drawing/2014/main" id="{52E6E681-6858-426F-9B6B-32A2A1DC823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86315702"/>
      </p:ext>
    </p:extLst>
  </p:cSld>
  <p:clrMapOvr>
    <a:masterClrMapping/>
  </p:clrMapOvr>
  <mc:AlternateContent xmlns:mc="http://schemas.openxmlformats.org/markup-compatibility/2006">
    <mc:Choice xmlns:p14="http://schemas.microsoft.com/office/powerpoint/2010/main" Requires="p14">
      <p:transition spd="slow" p14:dur="2000" advTm="109952"/>
    </mc:Choice>
    <mc:Fallback>
      <p:transition spd="slow" advTm="109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3_CS Powerpoint temp NEW 2008">
  <a:themeElements>
    <a:clrScheme name="Custom 4">
      <a:dk1>
        <a:srgbClr val="11122E"/>
      </a:dk1>
      <a:lt1>
        <a:srgbClr val="FFFFFF"/>
      </a:lt1>
      <a:dk2>
        <a:srgbClr val="1C3C62"/>
      </a:dk2>
      <a:lt2>
        <a:srgbClr val="F16C35"/>
      </a:lt2>
      <a:accent1>
        <a:srgbClr val="11122E"/>
      </a:accent1>
      <a:accent2>
        <a:srgbClr val="FEFFFE"/>
      </a:accent2>
      <a:accent3>
        <a:srgbClr val="F16C35"/>
      </a:accent3>
      <a:accent4>
        <a:srgbClr val="0098D6"/>
      </a:accent4>
      <a:accent5>
        <a:srgbClr val="11122E"/>
      </a:accent5>
      <a:accent6>
        <a:srgbClr val="FEFFFE"/>
      </a:accent6>
      <a:hlink>
        <a:srgbClr val="F16C35"/>
      </a:hlink>
      <a:folHlink>
        <a:srgbClr val="F16C35"/>
      </a:folHlink>
    </a:clrScheme>
    <a:fontScheme name="2_05053 PowerPoint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2_05053 PowerPoint 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05053 PowerPoint 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05053 PowerPoint 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05053 PowerPoint 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05053 PowerPoint 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05053 PowerPoint 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05053 PowerPoint 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05053 PowerPoint 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05053 PowerPoint 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05053 PowerPoint 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05053 PowerPoint 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05053 PowerPoint Temp 13">
        <a:dk1>
          <a:srgbClr val="713E7E"/>
        </a:dk1>
        <a:lt1>
          <a:srgbClr val="FFFFFF"/>
        </a:lt1>
        <a:dk2>
          <a:srgbClr val="000000"/>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14">
        <a:dk1>
          <a:srgbClr val="713E7E"/>
        </a:dk1>
        <a:lt1>
          <a:srgbClr val="FFFFFF"/>
        </a:lt1>
        <a:dk2>
          <a:srgbClr val="DC0067"/>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CS Powerpoint temp NEW 2008">
  <a:themeElements>
    <a:clrScheme name="Custom 4">
      <a:dk1>
        <a:srgbClr val="11122E"/>
      </a:dk1>
      <a:lt1>
        <a:srgbClr val="FFFFFF"/>
      </a:lt1>
      <a:dk2>
        <a:srgbClr val="1C3C62"/>
      </a:dk2>
      <a:lt2>
        <a:srgbClr val="F16C35"/>
      </a:lt2>
      <a:accent1>
        <a:srgbClr val="11122E"/>
      </a:accent1>
      <a:accent2>
        <a:srgbClr val="FEFFFE"/>
      </a:accent2>
      <a:accent3>
        <a:srgbClr val="F16C35"/>
      </a:accent3>
      <a:accent4>
        <a:srgbClr val="0098D6"/>
      </a:accent4>
      <a:accent5>
        <a:srgbClr val="11122E"/>
      </a:accent5>
      <a:accent6>
        <a:srgbClr val="FEFFFE"/>
      </a:accent6>
      <a:hlink>
        <a:srgbClr val="F16C35"/>
      </a:hlink>
      <a:folHlink>
        <a:srgbClr val="F16C35"/>
      </a:folHlink>
    </a:clrScheme>
    <a:fontScheme name="2_05053 PowerPoint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2_05053 PowerPoint 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05053 PowerPoint 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05053 PowerPoint 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05053 PowerPoint 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05053 PowerPoint 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05053 PowerPoint 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05053 PowerPoint 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05053 PowerPoint 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05053 PowerPoint 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05053 PowerPoint 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05053 PowerPoint 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05053 PowerPoint Temp 13">
        <a:dk1>
          <a:srgbClr val="713E7E"/>
        </a:dk1>
        <a:lt1>
          <a:srgbClr val="FFFFFF"/>
        </a:lt1>
        <a:dk2>
          <a:srgbClr val="000000"/>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14">
        <a:dk1>
          <a:srgbClr val="713E7E"/>
        </a:dk1>
        <a:lt1>
          <a:srgbClr val="FFFFFF"/>
        </a:lt1>
        <a:dk2>
          <a:srgbClr val="DC0067"/>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S Powerpoint temp NEW 2008">
  <a:themeElements>
    <a:clrScheme name="Custom 4">
      <a:dk1>
        <a:srgbClr val="11122E"/>
      </a:dk1>
      <a:lt1>
        <a:srgbClr val="FFFFFF"/>
      </a:lt1>
      <a:dk2>
        <a:srgbClr val="1C3C62"/>
      </a:dk2>
      <a:lt2>
        <a:srgbClr val="F16C35"/>
      </a:lt2>
      <a:accent1>
        <a:srgbClr val="11122E"/>
      </a:accent1>
      <a:accent2>
        <a:srgbClr val="FEFFFE"/>
      </a:accent2>
      <a:accent3>
        <a:srgbClr val="F16C35"/>
      </a:accent3>
      <a:accent4>
        <a:srgbClr val="0098D6"/>
      </a:accent4>
      <a:accent5>
        <a:srgbClr val="11122E"/>
      </a:accent5>
      <a:accent6>
        <a:srgbClr val="FEFFFE"/>
      </a:accent6>
      <a:hlink>
        <a:srgbClr val="F16C35"/>
      </a:hlink>
      <a:folHlink>
        <a:srgbClr val="F16C35"/>
      </a:folHlink>
    </a:clrScheme>
    <a:fontScheme name="2_05053 PowerPoint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2_05053 PowerPoint 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05053 PowerPoint 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05053 PowerPoint 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05053 PowerPoint 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05053 PowerPoint 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05053 PowerPoint 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05053 PowerPoint 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05053 PowerPoint 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05053 PowerPoint 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05053 PowerPoint 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05053 PowerPoint 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05053 PowerPoint Temp 13">
        <a:dk1>
          <a:srgbClr val="713E7E"/>
        </a:dk1>
        <a:lt1>
          <a:srgbClr val="FFFFFF"/>
        </a:lt1>
        <a:dk2>
          <a:srgbClr val="000000"/>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05053 PowerPoint Temp 14">
        <a:dk1>
          <a:srgbClr val="713E7E"/>
        </a:dk1>
        <a:lt1>
          <a:srgbClr val="FFFFFF"/>
        </a:lt1>
        <a:dk2>
          <a:srgbClr val="DC0067"/>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05053 PowerPoint Temp">
  <a:themeElements>
    <a:clrScheme name="Custom 4">
      <a:dk1>
        <a:srgbClr val="11122E"/>
      </a:dk1>
      <a:lt1>
        <a:srgbClr val="FFFFFF"/>
      </a:lt1>
      <a:dk2>
        <a:srgbClr val="1C3C62"/>
      </a:dk2>
      <a:lt2>
        <a:srgbClr val="F16C35"/>
      </a:lt2>
      <a:accent1>
        <a:srgbClr val="11122E"/>
      </a:accent1>
      <a:accent2>
        <a:srgbClr val="FEFFFE"/>
      </a:accent2>
      <a:accent3>
        <a:srgbClr val="F16C35"/>
      </a:accent3>
      <a:accent4>
        <a:srgbClr val="0098D6"/>
      </a:accent4>
      <a:accent5>
        <a:srgbClr val="11122E"/>
      </a:accent5>
      <a:accent6>
        <a:srgbClr val="FEFFFE"/>
      </a:accent6>
      <a:hlink>
        <a:srgbClr val="F16C35"/>
      </a:hlink>
      <a:folHlink>
        <a:srgbClr val="F16C35"/>
      </a:folHlink>
    </a:clrScheme>
    <a:fontScheme name="1_05053 PowerPoint Tem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defRPr>
        </a:defPPr>
      </a:lstStyle>
    </a:lnDef>
  </a:objectDefaults>
  <a:extraClrSchemeLst>
    <a:extraClrScheme>
      <a:clrScheme name="1_05053 PowerPoint Tem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05053 PowerPoint Tem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05053 PowerPoint Tem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05053 PowerPoint Tem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05053 PowerPoint Tem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05053 PowerPoint Tem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05053 PowerPoint Tem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05053 PowerPoint Tem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05053 PowerPoint Tem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05053 PowerPoint Tem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05053 PowerPoint Tem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05053 PowerPoint Tem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05053 PowerPoint Temp 13">
        <a:dk1>
          <a:srgbClr val="713E7E"/>
        </a:dk1>
        <a:lt1>
          <a:srgbClr val="FFFFFF"/>
        </a:lt1>
        <a:dk2>
          <a:srgbClr val="000000"/>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05053 PowerPoint Temp 14">
        <a:dk1>
          <a:srgbClr val="713E7E"/>
        </a:dk1>
        <a:lt1>
          <a:srgbClr val="FFFFFF"/>
        </a:lt1>
        <a:dk2>
          <a:srgbClr val="DC0067"/>
        </a:dk2>
        <a:lt2>
          <a:srgbClr val="808080"/>
        </a:lt2>
        <a:accent1>
          <a:srgbClr val="BBE0E3"/>
        </a:accent1>
        <a:accent2>
          <a:srgbClr val="333399"/>
        </a:accent2>
        <a:accent3>
          <a:srgbClr val="FFFFFF"/>
        </a:accent3>
        <a:accent4>
          <a:srgbClr val="5F34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 Powerpoint temp NEW 2008</Template>
  <TotalTime>6242</TotalTime>
  <Words>249</Words>
  <Application>Microsoft Office PowerPoint</Application>
  <PresentationFormat>Widescreen</PresentationFormat>
  <Paragraphs>15</Paragraphs>
  <Slides>6</Slides>
  <Notes>3</Notes>
  <HiddenSlides>0</HiddenSlides>
  <MMClips>6</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vt:i4>
      </vt:variant>
    </vt:vector>
  </HeadingPairs>
  <TitlesOfParts>
    <vt:vector size="15" baseType="lpstr">
      <vt:lpstr>Arial</vt:lpstr>
      <vt:lpstr>Calibri</vt:lpstr>
      <vt:lpstr>ClearSans</vt:lpstr>
      <vt:lpstr>Comic Sans MS</vt:lpstr>
      <vt:lpstr>Wingdings</vt:lpstr>
      <vt:lpstr>3_CS Powerpoint temp NEW 2008</vt:lpstr>
      <vt:lpstr>4_CS Powerpoint temp NEW 2008</vt:lpstr>
      <vt:lpstr>9_CS Powerpoint temp NEW 2008</vt:lpstr>
      <vt:lpstr>1_05053 PowerPoint Temp</vt:lpstr>
      <vt:lpstr>A Level Psychology Taster Session  </vt:lpstr>
      <vt:lpstr>So what is psychology?</vt:lpstr>
      <vt:lpstr>Task…</vt:lpstr>
      <vt:lpstr>Questionnaires In psychology we complete lots of questionnaires to enable us to gather information </vt:lpstr>
      <vt:lpstr>Results </vt:lpstr>
      <vt:lpstr>What does it mean? </vt:lpstr>
    </vt:vector>
  </TitlesOfParts>
  <Company>Newcastle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to graduation</dc:title>
  <dc:creator>nam86</dc:creator>
  <cp:lastModifiedBy>R Bennett</cp:lastModifiedBy>
  <cp:revision>334</cp:revision>
  <dcterms:created xsi:type="dcterms:W3CDTF">2010-07-07T10:09:05Z</dcterms:created>
  <dcterms:modified xsi:type="dcterms:W3CDTF">2021-01-28T16:06:35Z</dcterms:modified>
</cp:coreProperties>
</file>